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5" r:id="rId1"/>
  </p:sldMasterIdLst>
  <p:notesMasterIdLst>
    <p:notesMasterId r:id="rId12"/>
  </p:notesMasterIdLst>
  <p:handoutMasterIdLst>
    <p:handoutMasterId r:id="rId13"/>
  </p:handoutMasterIdLst>
  <p:sldIdLst>
    <p:sldId id="278" r:id="rId2"/>
    <p:sldId id="310" r:id="rId3"/>
    <p:sldId id="314" r:id="rId4"/>
    <p:sldId id="324" r:id="rId5"/>
    <p:sldId id="325" r:id="rId6"/>
    <p:sldId id="326" r:id="rId7"/>
    <p:sldId id="327" r:id="rId8"/>
    <p:sldId id="323" r:id="rId9"/>
    <p:sldId id="328" r:id="rId10"/>
    <p:sldId id="320" r:id="rId11"/>
  </p:sldIdLst>
  <p:sldSz cx="9144000" cy="5143500" type="screen16x9"/>
  <p:notesSz cx="6858000" cy="9144000"/>
  <p:embeddedFontLst>
    <p:embeddedFont>
      <p:font typeface="Lato" panose="020F0502020204030203" pitchFamily="34" charset="-18"/>
      <p:regular r:id="rId14"/>
      <p:bold r:id="rId15"/>
      <p:italic r:id="rId16"/>
      <p:boldItalic r:id="rId17"/>
    </p:embeddedFont>
    <p:embeddedFont>
      <p:font typeface="Lato Black" panose="020F0A02020204030203" pitchFamily="34" charset="-18"/>
      <p:bold r:id="rId18"/>
      <p:boldItalic r:id="rId19"/>
    </p:embeddedFont>
  </p:embeddedFontLst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>
          <p15:clr>
            <a:srgbClr val="A4A3A4"/>
          </p15:clr>
        </p15:guide>
        <p15:guide id="2" orient="horz" pos="259">
          <p15:clr>
            <a:srgbClr val="A4A3A4"/>
          </p15:clr>
        </p15:guide>
        <p15:guide id="3" orient="horz" pos="1892">
          <p15:clr>
            <a:srgbClr val="A4A3A4"/>
          </p15:clr>
        </p15:guide>
        <p15:guide id="4" pos="2880">
          <p15:clr>
            <a:srgbClr val="A4A3A4"/>
          </p15:clr>
        </p15:guide>
        <p15:guide id="5" pos="3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A2F"/>
    <a:srgbClr val="EEEDF2"/>
    <a:srgbClr val="D6A060"/>
    <a:srgbClr val="C59307"/>
    <a:srgbClr val="CC9900"/>
    <a:srgbClr val="FF9900"/>
    <a:srgbClr val="2062FF"/>
    <a:srgbClr val="FFFFFF"/>
    <a:srgbClr val="E9DCDF"/>
    <a:srgbClr val="C8CE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3" d="100"/>
          <a:sy n="103" d="100"/>
        </p:scale>
        <p:origin x="874" y="77"/>
      </p:cViewPr>
      <p:guideLst>
        <p:guide orient="horz" pos="1756"/>
        <p:guide orient="horz" pos="259"/>
        <p:guide orient="horz" pos="1892"/>
        <p:guide pos="2880"/>
        <p:guide pos="3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2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jciech Hasiura" userId="ba08fa3e-49dc-436a-813f-c16c4c53b773" providerId="ADAL" clId="{7FE30D35-52F9-475A-ADC2-DE8B96C2C9F9}"/>
    <pc:docChg chg="modSld">
      <pc:chgData name="Wojciech Hasiura" userId="ba08fa3e-49dc-436a-813f-c16c4c53b773" providerId="ADAL" clId="{7FE30D35-52F9-475A-ADC2-DE8B96C2C9F9}" dt="2025-05-21T11:00:13.729" v="11" actId="20577"/>
      <pc:docMkLst>
        <pc:docMk/>
      </pc:docMkLst>
      <pc:sldChg chg="modSp mod">
        <pc:chgData name="Wojciech Hasiura" userId="ba08fa3e-49dc-436a-813f-c16c4c53b773" providerId="ADAL" clId="{7FE30D35-52F9-475A-ADC2-DE8B96C2C9F9}" dt="2025-04-28T14:26:20.667" v="1" actId="20577"/>
        <pc:sldMkLst>
          <pc:docMk/>
          <pc:sldMk cId="2608979235" sldId="310"/>
        </pc:sldMkLst>
        <pc:spChg chg="mod">
          <ac:chgData name="Wojciech Hasiura" userId="ba08fa3e-49dc-436a-813f-c16c4c53b773" providerId="ADAL" clId="{7FE30D35-52F9-475A-ADC2-DE8B96C2C9F9}" dt="2025-04-28T14:26:20.667" v="1" actId="20577"/>
          <ac:spMkLst>
            <pc:docMk/>
            <pc:sldMk cId="2608979235" sldId="310"/>
            <ac:spMk id="4" creationId="{80AEB27C-1A74-BC7A-42DD-5216B358631B}"/>
          </ac:spMkLst>
        </pc:spChg>
      </pc:sldChg>
      <pc:sldChg chg="modSp mod">
        <pc:chgData name="Wojciech Hasiura" userId="ba08fa3e-49dc-436a-813f-c16c4c53b773" providerId="ADAL" clId="{7FE30D35-52F9-475A-ADC2-DE8B96C2C9F9}" dt="2025-05-21T11:00:13.729" v="11" actId="20577"/>
        <pc:sldMkLst>
          <pc:docMk/>
          <pc:sldMk cId="3214015589" sldId="323"/>
        </pc:sldMkLst>
        <pc:graphicFrameChg chg="modGraphic">
          <ac:chgData name="Wojciech Hasiura" userId="ba08fa3e-49dc-436a-813f-c16c4c53b773" providerId="ADAL" clId="{7FE30D35-52F9-475A-ADC2-DE8B96C2C9F9}" dt="2025-05-21T11:00:13.729" v="11" actId="20577"/>
          <ac:graphicFrameMkLst>
            <pc:docMk/>
            <pc:sldMk cId="3214015589" sldId="323"/>
            <ac:graphicFrameMk id="7" creationId="{ED860129-DFBF-63B6-D071-97AD7AFDDED4}"/>
          </ac:graphicFrameMkLst>
        </pc:graphicFrameChg>
      </pc:sldChg>
      <pc:sldChg chg="modSp mod">
        <pc:chgData name="Wojciech Hasiura" userId="ba08fa3e-49dc-436a-813f-c16c4c53b773" providerId="ADAL" clId="{7FE30D35-52F9-475A-ADC2-DE8B96C2C9F9}" dt="2025-04-28T14:26:39.324" v="2" actId="20577"/>
        <pc:sldMkLst>
          <pc:docMk/>
          <pc:sldMk cId="1883240313" sldId="324"/>
        </pc:sldMkLst>
        <pc:spChg chg="mod">
          <ac:chgData name="Wojciech Hasiura" userId="ba08fa3e-49dc-436a-813f-c16c4c53b773" providerId="ADAL" clId="{7FE30D35-52F9-475A-ADC2-DE8B96C2C9F9}" dt="2025-04-28T14:26:39.324" v="2" actId="20577"/>
          <ac:spMkLst>
            <pc:docMk/>
            <pc:sldMk cId="1883240313" sldId="324"/>
            <ac:spMk id="6" creationId="{699D3716-A2D2-53F2-E0D9-58EE677BEE8D}"/>
          </ac:spMkLst>
        </pc:spChg>
      </pc:sldChg>
    </pc:docChg>
  </pc:docChgLst>
  <pc:docChgLst>
    <pc:chgData name="Wojciech Hasiura" userId="ba08fa3e-49dc-436a-813f-c16c4c53b773" providerId="ADAL" clId="{ED52DC6E-3848-4455-9771-9609C450FC60}"/>
    <pc:docChg chg="undo custSel modSld modMainMaster">
      <pc:chgData name="Wojciech Hasiura" userId="ba08fa3e-49dc-436a-813f-c16c4c53b773" providerId="ADAL" clId="{ED52DC6E-3848-4455-9771-9609C450FC60}" dt="2025-03-27T10:30:43.595" v="183" actId="1076"/>
      <pc:docMkLst>
        <pc:docMk/>
      </pc:docMkLst>
      <pc:sldChg chg="modSp mod">
        <pc:chgData name="Wojciech Hasiura" userId="ba08fa3e-49dc-436a-813f-c16c4c53b773" providerId="ADAL" clId="{ED52DC6E-3848-4455-9771-9609C450FC60}" dt="2025-03-27T10:30:43.595" v="183" actId="1076"/>
        <pc:sldMkLst>
          <pc:docMk/>
          <pc:sldMk cId="2608979235" sldId="310"/>
        </pc:sldMkLst>
        <pc:spChg chg="mod">
          <ac:chgData name="Wojciech Hasiura" userId="ba08fa3e-49dc-436a-813f-c16c4c53b773" providerId="ADAL" clId="{ED52DC6E-3848-4455-9771-9609C450FC60}" dt="2025-03-27T10:30:00.850" v="182" actId="20577"/>
          <ac:spMkLst>
            <pc:docMk/>
            <pc:sldMk cId="2608979235" sldId="310"/>
            <ac:spMk id="4" creationId="{80AEB27C-1A74-BC7A-42DD-5216B358631B}"/>
          </ac:spMkLst>
        </pc:spChg>
        <pc:spChg chg="mod">
          <ac:chgData name="Wojciech Hasiura" userId="ba08fa3e-49dc-436a-813f-c16c4c53b773" providerId="ADAL" clId="{ED52DC6E-3848-4455-9771-9609C450FC60}" dt="2025-03-27T10:30:43.595" v="183" actId="1076"/>
          <ac:spMkLst>
            <pc:docMk/>
            <pc:sldMk cId="2608979235" sldId="310"/>
            <ac:spMk id="24" creationId="{B934B016-D54C-DFB7-B6B2-5EF4241479B2}"/>
          </ac:spMkLst>
        </pc:spChg>
      </pc:sldChg>
      <pc:sldChg chg="modSp mod">
        <pc:chgData name="Wojciech Hasiura" userId="ba08fa3e-49dc-436a-813f-c16c4c53b773" providerId="ADAL" clId="{ED52DC6E-3848-4455-9771-9609C450FC60}" dt="2025-03-27T10:23:04.026" v="152" actId="20577"/>
        <pc:sldMkLst>
          <pc:docMk/>
          <pc:sldMk cId="1940501849" sldId="314"/>
        </pc:sldMkLst>
        <pc:spChg chg="mod">
          <ac:chgData name="Wojciech Hasiura" userId="ba08fa3e-49dc-436a-813f-c16c4c53b773" providerId="ADAL" clId="{ED52DC6E-3848-4455-9771-9609C450FC60}" dt="2025-03-27T10:23:04.026" v="152" actId="20577"/>
          <ac:spMkLst>
            <pc:docMk/>
            <pc:sldMk cId="1940501849" sldId="314"/>
            <ac:spMk id="5" creationId="{B4C35FDA-4B0E-04F0-B13B-9D7B66841F91}"/>
          </ac:spMkLst>
        </pc:spChg>
        <pc:spChg chg="mod">
          <ac:chgData name="Wojciech Hasiura" userId="ba08fa3e-49dc-436a-813f-c16c4c53b773" providerId="ADAL" clId="{ED52DC6E-3848-4455-9771-9609C450FC60}" dt="2025-03-27T10:22:55.264" v="136" actId="20577"/>
          <ac:spMkLst>
            <pc:docMk/>
            <pc:sldMk cId="1940501849" sldId="314"/>
            <ac:spMk id="10" creationId="{00000000-0000-0000-0000-000000000000}"/>
          </ac:spMkLst>
        </pc:spChg>
      </pc:sldChg>
      <pc:sldMasterChg chg="modSp mod">
        <pc:chgData name="Wojciech Hasiura" userId="ba08fa3e-49dc-436a-813f-c16c4c53b773" providerId="ADAL" clId="{ED52DC6E-3848-4455-9771-9609C450FC60}" dt="2025-03-27T10:28:45.791" v="173" actId="20577"/>
        <pc:sldMasterMkLst>
          <pc:docMk/>
          <pc:sldMasterMk cId="3593767164" sldId="2147483685"/>
        </pc:sldMasterMkLst>
        <pc:spChg chg="mod">
          <ac:chgData name="Wojciech Hasiura" userId="ba08fa3e-49dc-436a-813f-c16c4c53b773" providerId="ADAL" clId="{ED52DC6E-3848-4455-9771-9609C450FC60}" dt="2025-03-27T10:28:45.791" v="173" actId="20577"/>
          <ac:spMkLst>
            <pc:docMk/>
            <pc:sldMasterMk cId="3593767164" sldId="2147483685"/>
            <ac:spMk id="5" creationId="{00000000-0000-0000-0000-000000000000}"/>
          </ac:spMkLst>
        </pc:sp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E0CD2708-759B-1BA4-0352-8D2C72CC3B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257C7FB-C877-AB7B-7B68-A8B78191BCD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3EBEA-FF47-46AE-81A8-B583BD2170C4}" type="datetimeFigureOut">
              <a:rPr lang="pl-PL" smtClean="0"/>
              <a:t>21.05.2025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5CF30B5-012B-3624-2B1A-C2763F62A5E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B538DAD-3E50-A921-536B-DCC07AE43E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34323E-D3C7-46A4-8C73-D6862E82A02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1741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5AF5F-B2E4-4773-A4AF-85CB079ED31B}" type="datetimeFigureOut">
              <a:rPr lang="pl-PL" smtClean="0"/>
              <a:t>21.05.2025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A6200E-4F81-4CC4-8216-5E6572ADCCAE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562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DA6200E-4F81-4CC4-8216-5E6572ADCCAE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968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tul">
    <p:bg>
      <p:bgPr>
        <a:solidFill>
          <a:srgbClr val="E51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Łącznik prostoliniowy 12"/>
          <p:cNvCxnSpPr/>
          <p:nvPr userDrawn="1"/>
        </p:nvCxnSpPr>
        <p:spPr>
          <a:xfrm>
            <a:off x="539552" y="523710"/>
            <a:ext cx="385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Prostokąt 10"/>
          <p:cNvSpPr/>
          <p:nvPr userDrawn="1"/>
        </p:nvSpPr>
        <p:spPr>
          <a:xfrm>
            <a:off x="7874348" y="4493207"/>
            <a:ext cx="1268099" cy="648740"/>
          </a:xfrm>
          <a:custGeom>
            <a:avLst/>
            <a:gdLst/>
            <a:ahLst/>
            <a:cxnLst/>
            <a:rect l="l" t="t" r="r" b="b"/>
            <a:pathLst>
              <a:path w="1268099" h="648740">
                <a:moveTo>
                  <a:pt x="330367" y="0"/>
                </a:moveTo>
                <a:lnTo>
                  <a:pt x="1268099" y="0"/>
                </a:lnTo>
                <a:lnTo>
                  <a:pt x="1268099" y="648740"/>
                </a:lnTo>
                <a:lnTo>
                  <a:pt x="0" y="648740"/>
                </a:lnTo>
                <a:lnTo>
                  <a:pt x="0" y="486250"/>
                </a:lnTo>
                <a:lnTo>
                  <a:pt x="330367" y="486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Symbol zastępczy numeru slajdu 5"/>
          <p:cNvSpPr txBox="1">
            <a:spLocks/>
          </p:cNvSpPr>
          <p:nvPr userDrawn="1"/>
        </p:nvSpPr>
        <p:spPr>
          <a:xfrm>
            <a:off x="4736112" y="195486"/>
            <a:ext cx="2028834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>
                <a:solidFill>
                  <a:schemeClr val="tx1"/>
                </a:solidFill>
              </a:rPr>
              <a:t>0</a:t>
            </a:r>
            <a:fld id="{9E864BE2-118D-4422-9174-7993C6A69B6A}" type="slidenum">
              <a:rPr lang="pl-PL" sz="1100" smtClean="0">
                <a:solidFill>
                  <a:schemeClr val="tx1"/>
                </a:solidFill>
              </a:rPr>
              <a:pPr/>
              <a:t>‹#›</a:t>
            </a:fld>
            <a:endParaRPr lang="pl-PL" sz="1100" dirty="0">
              <a:solidFill>
                <a:schemeClr val="tx1"/>
              </a:solidFill>
            </a:endParaRPr>
          </a:p>
        </p:txBody>
      </p:sp>
      <p:cxnSp>
        <p:nvCxnSpPr>
          <p:cNvPr id="12" name="Łącznik prostoliniowy 11"/>
          <p:cNvCxnSpPr/>
          <p:nvPr userDrawn="1"/>
        </p:nvCxnSpPr>
        <p:spPr>
          <a:xfrm>
            <a:off x="4736112" y="523710"/>
            <a:ext cx="385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ytuł 1"/>
          <p:cNvSpPr>
            <a:spLocks noGrp="1"/>
          </p:cNvSpPr>
          <p:nvPr>
            <p:ph type="ctrTitle"/>
          </p:nvPr>
        </p:nvSpPr>
        <p:spPr>
          <a:xfrm>
            <a:off x="539552" y="693647"/>
            <a:ext cx="8048560" cy="1102519"/>
          </a:xfrm>
          <a:prstGeom prst="rect">
            <a:avLst/>
          </a:prstGeom>
        </p:spPr>
        <p:txBody>
          <a:bodyPr lIns="0"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8" name="Symbol zastępczy tekstu 2"/>
          <p:cNvSpPr>
            <a:spLocks noGrp="1"/>
          </p:cNvSpPr>
          <p:nvPr>
            <p:ph type="body" sz="quarter" idx="10"/>
          </p:nvPr>
        </p:nvSpPr>
        <p:spPr>
          <a:xfrm>
            <a:off x="539751" y="2859782"/>
            <a:ext cx="2088034" cy="1849636"/>
          </a:xfr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100" b="1" u="heavy" baseline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3pPr>
            <a:lvl4pPr marL="360363" indent="0"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bg1"/>
                </a:solidFill>
              </a:defRPr>
            </a:lvl4pPr>
            <a:lvl5pPr marL="360363" indent="0">
              <a:spcBef>
                <a:spcPts val="0"/>
              </a:spcBef>
              <a:spcAft>
                <a:spcPts val="600"/>
              </a:spcAft>
              <a:buNone/>
              <a:tabLst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1" name="Symbol zastępczy tekstu 2"/>
          <p:cNvSpPr>
            <a:spLocks noGrp="1"/>
          </p:cNvSpPr>
          <p:nvPr>
            <p:ph type="body" sz="quarter" idx="11"/>
          </p:nvPr>
        </p:nvSpPr>
        <p:spPr>
          <a:xfrm>
            <a:off x="3519915" y="2859782"/>
            <a:ext cx="2088034" cy="1849636"/>
          </a:xfr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100" b="1" u="heavy" baseline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3pPr>
            <a:lvl4pPr marL="360363" indent="0"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bg1"/>
                </a:solidFill>
              </a:defRPr>
            </a:lvl4pPr>
            <a:lvl5pPr marL="360363" indent="0">
              <a:spcBef>
                <a:spcPts val="0"/>
              </a:spcBef>
              <a:spcAft>
                <a:spcPts val="600"/>
              </a:spcAft>
              <a:buNone/>
              <a:tabLst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15" name="Symbol zastępczy tekstu 2"/>
          <p:cNvSpPr>
            <a:spLocks noGrp="1"/>
          </p:cNvSpPr>
          <p:nvPr>
            <p:ph type="body" sz="quarter" idx="12"/>
          </p:nvPr>
        </p:nvSpPr>
        <p:spPr>
          <a:xfrm>
            <a:off x="6500078" y="2859782"/>
            <a:ext cx="2088034" cy="1849636"/>
          </a:xfrm>
        </p:spPr>
        <p:txBody>
          <a:bodyPr lIns="0"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bg1"/>
                </a:solidFill>
                <a:latin typeface="+mj-lt"/>
                <a:ea typeface="Lato Black" panose="020F0502020204030203" pitchFamily="34" charset="0"/>
                <a:cs typeface="Lato Black" panose="020F0502020204030203" pitchFamily="34" charset="0"/>
              </a:defRPr>
            </a:lvl1pPr>
            <a:lvl2pPr marL="0" indent="0">
              <a:spcBef>
                <a:spcPts val="0"/>
              </a:spcBef>
              <a:spcAft>
                <a:spcPts val="600"/>
              </a:spcAft>
              <a:buNone/>
              <a:defRPr sz="1100" b="1" u="heavy" baseline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2pPr>
            <a:lvl3pPr marL="0" indent="0"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3pPr>
            <a:lvl4pPr marL="360363" indent="0">
              <a:spcBef>
                <a:spcPts val="0"/>
              </a:spcBef>
              <a:spcAft>
                <a:spcPts val="600"/>
              </a:spcAft>
              <a:buNone/>
              <a:defRPr sz="1100">
                <a:solidFill>
                  <a:schemeClr val="bg1"/>
                </a:solidFill>
              </a:defRPr>
            </a:lvl4pPr>
            <a:lvl5pPr marL="360363" indent="0">
              <a:spcBef>
                <a:spcPts val="0"/>
              </a:spcBef>
              <a:spcAft>
                <a:spcPts val="600"/>
              </a:spcAft>
              <a:buNone/>
              <a:tabLst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031C428-9F5B-8598-0195-10ADBD97675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493206"/>
            <a:ext cx="793562" cy="65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35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sci">
    <p:bg>
      <p:bgPr>
        <a:solidFill>
          <a:srgbClr val="E51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 userDrawn="1"/>
        </p:nvSpPr>
        <p:spPr>
          <a:xfrm>
            <a:off x="4391551" y="0"/>
            <a:ext cx="4750896" cy="5143500"/>
          </a:xfrm>
          <a:prstGeom prst="rect">
            <a:avLst/>
          </a:prstGeom>
          <a:solidFill>
            <a:srgbClr val="EEED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39551" y="749151"/>
            <a:ext cx="3624783" cy="1102519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6" name="Symbol zastępczy obrazu 5"/>
          <p:cNvSpPr>
            <a:spLocks noGrp="1"/>
          </p:cNvSpPr>
          <p:nvPr>
            <p:ph type="pic" sz="quarter" idx="10"/>
          </p:nvPr>
        </p:nvSpPr>
        <p:spPr>
          <a:xfrm>
            <a:off x="5730386" y="1106858"/>
            <a:ext cx="2179029" cy="3193083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Prostokąt 10"/>
          <p:cNvSpPr/>
          <p:nvPr userDrawn="1"/>
        </p:nvSpPr>
        <p:spPr>
          <a:xfrm>
            <a:off x="7874348" y="4493207"/>
            <a:ext cx="1268099" cy="648740"/>
          </a:xfrm>
          <a:custGeom>
            <a:avLst/>
            <a:gdLst/>
            <a:ahLst/>
            <a:cxnLst/>
            <a:rect l="l" t="t" r="r" b="b"/>
            <a:pathLst>
              <a:path w="1268099" h="648740">
                <a:moveTo>
                  <a:pt x="330367" y="0"/>
                </a:moveTo>
                <a:lnTo>
                  <a:pt x="1268099" y="0"/>
                </a:lnTo>
                <a:lnTo>
                  <a:pt x="1268099" y="648740"/>
                </a:lnTo>
                <a:lnTo>
                  <a:pt x="0" y="648740"/>
                </a:lnTo>
                <a:lnTo>
                  <a:pt x="0" y="486250"/>
                </a:lnTo>
                <a:lnTo>
                  <a:pt x="330367" y="486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numeru slajdu 5"/>
          <p:cNvSpPr txBox="1">
            <a:spLocks/>
          </p:cNvSpPr>
          <p:nvPr userDrawn="1"/>
        </p:nvSpPr>
        <p:spPr>
          <a:xfrm>
            <a:off x="4736112" y="195486"/>
            <a:ext cx="2028834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0</a:t>
            </a:r>
            <a:fld id="{9E864BE2-118D-4422-9174-7993C6A69B6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539551" y="1918345"/>
            <a:ext cx="3624784" cy="216557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0A101079-71D2-7FEC-7D05-ADDE9BA227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493206"/>
            <a:ext cx="793562" cy="655429"/>
          </a:xfrm>
          <a:prstGeom prst="rect">
            <a:avLst/>
          </a:prstGeom>
        </p:spPr>
      </p:pic>
      <p:cxnSp>
        <p:nvCxnSpPr>
          <p:cNvPr id="5" name="Łącznik prostoliniowy 12">
            <a:extLst>
              <a:ext uri="{FF2B5EF4-FFF2-40B4-BE49-F238E27FC236}">
                <a16:creationId xmlns:a16="http://schemas.microsoft.com/office/drawing/2014/main" id="{D6BEAD5D-604C-6918-3390-7197224C2988}"/>
              </a:ext>
            </a:extLst>
          </p:cNvPr>
          <p:cNvCxnSpPr/>
          <p:nvPr userDrawn="1"/>
        </p:nvCxnSpPr>
        <p:spPr>
          <a:xfrm>
            <a:off x="539552" y="523710"/>
            <a:ext cx="385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Łącznik prostoliniowy 11">
            <a:extLst>
              <a:ext uri="{FF2B5EF4-FFF2-40B4-BE49-F238E27FC236}">
                <a16:creationId xmlns:a16="http://schemas.microsoft.com/office/drawing/2014/main" id="{4A4CB706-A605-E5F5-7270-19C0C642310E}"/>
              </a:ext>
            </a:extLst>
          </p:cNvPr>
          <p:cNvCxnSpPr/>
          <p:nvPr userDrawn="1"/>
        </p:nvCxnSpPr>
        <p:spPr>
          <a:xfrm>
            <a:off x="4736112" y="523710"/>
            <a:ext cx="385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880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sci2">
    <p:bg>
      <p:bgPr>
        <a:solidFill>
          <a:srgbClr val="EEED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0"/>
          <p:cNvSpPr/>
          <p:nvPr userDrawn="1"/>
        </p:nvSpPr>
        <p:spPr>
          <a:xfrm>
            <a:off x="7874348" y="4493207"/>
            <a:ext cx="1268099" cy="648740"/>
          </a:xfrm>
          <a:custGeom>
            <a:avLst/>
            <a:gdLst/>
            <a:ahLst/>
            <a:cxnLst/>
            <a:rect l="l" t="t" r="r" b="b"/>
            <a:pathLst>
              <a:path w="1268099" h="648740">
                <a:moveTo>
                  <a:pt x="330367" y="0"/>
                </a:moveTo>
                <a:lnTo>
                  <a:pt x="1268099" y="0"/>
                </a:lnTo>
                <a:lnTo>
                  <a:pt x="1268099" y="648740"/>
                </a:lnTo>
                <a:lnTo>
                  <a:pt x="0" y="648740"/>
                </a:lnTo>
                <a:lnTo>
                  <a:pt x="0" y="486250"/>
                </a:lnTo>
                <a:lnTo>
                  <a:pt x="330367" y="486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numeru slajdu 5"/>
          <p:cNvSpPr txBox="1">
            <a:spLocks/>
          </p:cNvSpPr>
          <p:nvPr userDrawn="1"/>
        </p:nvSpPr>
        <p:spPr>
          <a:xfrm>
            <a:off x="4736112" y="195486"/>
            <a:ext cx="2028834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0</a:t>
            </a:r>
            <a:fld id="{9E864BE2-118D-4422-9174-7993C6A69B6A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539551" y="749151"/>
            <a:ext cx="3624783" cy="1102519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8" name="Podtytuł 2"/>
          <p:cNvSpPr>
            <a:spLocks noGrp="1"/>
          </p:cNvSpPr>
          <p:nvPr>
            <p:ph type="subTitle" idx="1"/>
          </p:nvPr>
        </p:nvSpPr>
        <p:spPr>
          <a:xfrm>
            <a:off x="539551" y="1918345"/>
            <a:ext cx="3624784" cy="216557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7B262FD3-11A1-ED3F-09E6-6F1DC71148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493206"/>
            <a:ext cx="793562" cy="655429"/>
          </a:xfrm>
          <a:prstGeom prst="rect">
            <a:avLst/>
          </a:prstGeom>
        </p:spPr>
      </p:pic>
      <p:cxnSp>
        <p:nvCxnSpPr>
          <p:cNvPr id="3" name="Łącznik prostoliniowy 12">
            <a:extLst>
              <a:ext uri="{FF2B5EF4-FFF2-40B4-BE49-F238E27FC236}">
                <a16:creationId xmlns:a16="http://schemas.microsoft.com/office/drawing/2014/main" id="{E023416E-F0E8-C456-5E98-149A6EF70471}"/>
              </a:ext>
            </a:extLst>
          </p:cNvPr>
          <p:cNvCxnSpPr/>
          <p:nvPr userDrawn="1"/>
        </p:nvCxnSpPr>
        <p:spPr>
          <a:xfrm>
            <a:off x="539552" y="523710"/>
            <a:ext cx="385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Łącznik prostoliniowy 11">
            <a:extLst>
              <a:ext uri="{FF2B5EF4-FFF2-40B4-BE49-F238E27FC236}">
                <a16:creationId xmlns:a16="http://schemas.microsoft.com/office/drawing/2014/main" id="{9C34BF90-B853-7DFC-14B8-438018C40F2C}"/>
              </a:ext>
            </a:extLst>
          </p:cNvPr>
          <p:cNvCxnSpPr/>
          <p:nvPr userDrawn="1"/>
        </p:nvCxnSpPr>
        <p:spPr>
          <a:xfrm>
            <a:off x="4736112" y="523710"/>
            <a:ext cx="385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8730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sci2">
    <p:bg>
      <p:bgPr>
        <a:solidFill>
          <a:srgbClr val="E51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>
            <a:extLst>
              <a:ext uri="{FF2B5EF4-FFF2-40B4-BE49-F238E27FC236}">
                <a16:creationId xmlns:a16="http://schemas.microsoft.com/office/drawing/2014/main" id="{7CBB2FE8-2D7F-CE66-3E96-2915473F51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2566"/>
            <a:ext cx="4788024" cy="5143500"/>
          </a:xfrm>
          <a:prstGeom prst="rect">
            <a:avLst/>
          </a:prstGeom>
        </p:spPr>
      </p:pic>
      <p:sp>
        <p:nvSpPr>
          <p:cNvPr id="16" name="Prostokąt 10"/>
          <p:cNvSpPr/>
          <p:nvPr userDrawn="1"/>
        </p:nvSpPr>
        <p:spPr>
          <a:xfrm>
            <a:off x="7874348" y="4493207"/>
            <a:ext cx="1268099" cy="648740"/>
          </a:xfrm>
          <a:custGeom>
            <a:avLst/>
            <a:gdLst/>
            <a:ahLst/>
            <a:cxnLst/>
            <a:rect l="l" t="t" r="r" b="b"/>
            <a:pathLst>
              <a:path w="1268099" h="648740">
                <a:moveTo>
                  <a:pt x="330367" y="0"/>
                </a:moveTo>
                <a:lnTo>
                  <a:pt x="1268099" y="0"/>
                </a:lnTo>
                <a:lnTo>
                  <a:pt x="1268099" y="648740"/>
                </a:lnTo>
                <a:lnTo>
                  <a:pt x="0" y="648740"/>
                </a:lnTo>
                <a:lnTo>
                  <a:pt x="0" y="486250"/>
                </a:lnTo>
                <a:lnTo>
                  <a:pt x="330367" y="486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Symbol zastępczy numeru slajdu 5"/>
          <p:cNvSpPr txBox="1">
            <a:spLocks/>
          </p:cNvSpPr>
          <p:nvPr userDrawn="1"/>
        </p:nvSpPr>
        <p:spPr>
          <a:xfrm>
            <a:off x="4736112" y="212904"/>
            <a:ext cx="2028834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>
                <a:solidFill>
                  <a:schemeClr val="tx1"/>
                </a:solidFill>
              </a:rPr>
              <a:t>0</a:t>
            </a:r>
            <a:fld id="{9E864BE2-118D-4422-9174-7993C6A69B6A}" type="slidenum">
              <a:rPr lang="pl-PL" sz="1100" smtClean="0">
                <a:solidFill>
                  <a:schemeClr val="tx1"/>
                </a:solidFill>
              </a:rPr>
              <a:pPr/>
              <a:t>‹#›</a:t>
            </a:fld>
            <a:endParaRPr lang="pl-PL" sz="1100" dirty="0">
              <a:solidFill>
                <a:schemeClr val="tx1"/>
              </a:solidFill>
            </a:endParaRPr>
          </a:p>
        </p:txBody>
      </p:sp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539551" y="699542"/>
            <a:ext cx="3624783" cy="1102519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8" name="Podtytuł 2"/>
          <p:cNvSpPr>
            <a:spLocks noGrp="1"/>
          </p:cNvSpPr>
          <p:nvPr>
            <p:ph type="subTitle" idx="1"/>
          </p:nvPr>
        </p:nvSpPr>
        <p:spPr>
          <a:xfrm>
            <a:off x="539551" y="1918345"/>
            <a:ext cx="3624784" cy="216557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6A1162D-C32C-DC96-C8BE-B2ED8DEDF2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493206"/>
            <a:ext cx="793562" cy="655429"/>
          </a:xfrm>
          <a:prstGeom prst="rect">
            <a:avLst/>
          </a:prstGeom>
        </p:spPr>
      </p:pic>
      <p:cxnSp>
        <p:nvCxnSpPr>
          <p:cNvPr id="3" name="Łącznik prostoliniowy 12">
            <a:extLst>
              <a:ext uri="{FF2B5EF4-FFF2-40B4-BE49-F238E27FC236}">
                <a16:creationId xmlns:a16="http://schemas.microsoft.com/office/drawing/2014/main" id="{755C548B-1D05-5417-A0BA-53A0E6FBF4C8}"/>
              </a:ext>
            </a:extLst>
          </p:cNvPr>
          <p:cNvCxnSpPr/>
          <p:nvPr userDrawn="1"/>
        </p:nvCxnSpPr>
        <p:spPr>
          <a:xfrm>
            <a:off x="539552" y="523710"/>
            <a:ext cx="385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oliniowy 11">
            <a:extLst>
              <a:ext uri="{FF2B5EF4-FFF2-40B4-BE49-F238E27FC236}">
                <a16:creationId xmlns:a16="http://schemas.microsoft.com/office/drawing/2014/main" id="{B36CE45B-541F-F948-2C65-CB257864595C}"/>
              </a:ext>
            </a:extLst>
          </p:cNvPr>
          <p:cNvCxnSpPr/>
          <p:nvPr userDrawn="1"/>
        </p:nvCxnSpPr>
        <p:spPr>
          <a:xfrm>
            <a:off x="4736112" y="523710"/>
            <a:ext cx="385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71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wa elementy zawartosci2">
    <p:bg>
      <p:bgPr>
        <a:solidFill>
          <a:srgbClr val="E51A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Obraz 32">
            <a:extLst>
              <a:ext uri="{FF2B5EF4-FFF2-40B4-BE49-F238E27FC236}">
                <a16:creationId xmlns:a16="http://schemas.microsoft.com/office/drawing/2014/main" id="{7CBB2FE8-2D7F-CE66-3E96-2915473F51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976" y="0"/>
            <a:ext cx="4788024" cy="5143500"/>
          </a:xfrm>
          <a:prstGeom prst="rect">
            <a:avLst/>
          </a:prstGeom>
        </p:spPr>
      </p:pic>
      <p:sp>
        <p:nvSpPr>
          <p:cNvPr id="16" name="Prostokąt 10"/>
          <p:cNvSpPr/>
          <p:nvPr userDrawn="1"/>
        </p:nvSpPr>
        <p:spPr>
          <a:xfrm>
            <a:off x="7874348" y="4493207"/>
            <a:ext cx="1268099" cy="648740"/>
          </a:xfrm>
          <a:custGeom>
            <a:avLst/>
            <a:gdLst/>
            <a:ahLst/>
            <a:cxnLst/>
            <a:rect l="l" t="t" r="r" b="b"/>
            <a:pathLst>
              <a:path w="1268099" h="648740">
                <a:moveTo>
                  <a:pt x="330367" y="0"/>
                </a:moveTo>
                <a:lnTo>
                  <a:pt x="1268099" y="0"/>
                </a:lnTo>
                <a:lnTo>
                  <a:pt x="1268099" y="648740"/>
                </a:lnTo>
                <a:lnTo>
                  <a:pt x="0" y="648740"/>
                </a:lnTo>
                <a:lnTo>
                  <a:pt x="0" y="486250"/>
                </a:lnTo>
                <a:lnTo>
                  <a:pt x="330367" y="4862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539551" y="699542"/>
            <a:ext cx="3624783" cy="1102519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18" name="Podtytuł 2"/>
          <p:cNvSpPr>
            <a:spLocks noGrp="1"/>
          </p:cNvSpPr>
          <p:nvPr>
            <p:ph type="subTitle" idx="1"/>
          </p:nvPr>
        </p:nvSpPr>
        <p:spPr>
          <a:xfrm>
            <a:off x="539551" y="1918345"/>
            <a:ext cx="3624784" cy="2165573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algn="l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6A1162D-C32C-DC96-C8BE-B2ED8DEDF2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4408" y="4493206"/>
            <a:ext cx="793562" cy="655429"/>
          </a:xfrm>
          <a:prstGeom prst="rect">
            <a:avLst/>
          </a:prstGeom>
        </p:spPr>
      </p:pic>
      <p:cxnSp>
        <p:nvCxnSpPr>
          <p:cNvPr id="3" name="Łącznik prostoliniowy 12">
            <a:extLst>
              <a:ext uri="{FF2B5EF4-FFF2-40B4-BE49-F238E27FC236}">
                <a16:creationId xmlns:a16="http://schemas.microsoft.com/office/drawing/2014/main" id="{755C548B-1D05-5417-A0BA-53A0E6FBF4C8}"/>
              </a:ext>
            </a:extLst>
          </p:cNvPr>
          <p:cNvCxnSpPr/>
          <p:nvPr userDrawn="1"/>
        </p:nvCxnSpPr>
        <p:spPr>
          <a:xfrm>
            <a:off x="539552" y="523710"/>
            <a:ext cx="385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Łącznik prostoliniowy 11">
            <a:extLst>
              <a:ext uri="{FF2B5EF4-FFF2-40B4-BE49-F238E27FC236}">
                <a16:creationId xmlns:a16="http://schemas.microsoft.com/office/drawing/2014/main" id="{B36CE45B-541F-F948-2C65-CB257864595C}"/>
              </a:ext>
            </a:extLst>
          </p:cNvPr>
          <p:cNvCxnSpPr/>
          <p:nvPr userDrawn="1"/>
        </p:nvCxnSpPr>
        <p:spPr>
          <a:xfrm>
            <a:off x="4736112" y="523710"/>
            <a:ext cx="385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ymbol zastępczy numeru slajdu 5">
            <a:extLst>
              <a:ext uri="{FF2B5EF4-FFF2-40B4-BE49-F238E27FC236}">
                <a16:creationId xmlns:a16="http://schemas.microsoft.com/office/drawing/2014/main" id="{08634DC4-66CE-B900-63EF-7B874F5BE892}"/>
              </a:ext>
            </a:extLst>
          </p:cNvPr>
          <p:cNvSpPr txBox="1">
            <a:spLocks/>
          </p:cNvSpPr>
          <p:nvPr userDrawn="1"/>
        </p:nvSpPr>
        <p:spPr>
          <a:xfrm>
            <a:off x="4736112" y="212904"/>
            <a:ext cx="2028834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2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100" dirty="0">
                <a:solidFill>
                  <a:schemeClr val="tx1"/>
                </a:solidFill>
              </a:rPr>
              <a:t>0</a:t>
            </a:r>
            <a:fld id="{9E864BE2-118D-4422-9174-7993C6A69B6A}" type="slidenum">
              <a:rPr lang="pl-PL" sz="1100" smtClean="0">
                <a:solidFill>
                  <a:schemeClr val="tx1"/>
                </a:solidFill>
              </a:rPr>
              <a:pPr/>
              <a:t>‹#›</a:t>
            </a:fld>
            <a:endParaRPr lang="pl-PL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86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 mppg">
    <p:bg>
      <p:bgPr>
        <a:solidFill>
          <a:srgbClr val="206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188B6AC3-5A83-669C-A9DA-6698E6B6F73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Prostokąt 16"/>
          <p:cNvSpPr/>
          <p:nvPr userDrawn="1"/>
        </p:nvSpPr>
        <p:spPr>
          <a:xfrm>
            <a:off x="6677869" y="3859836"/>
            <a:ext cx="2466131" cy="1288800"/>
          </a:xfrm>
          <a:custGeom>
            <a:avLst/>
            <a:gdLst/>
            <a:ahLst/>
            <a:cxnLst/>
            <a:rect l="l" t="t" r="r" b="b"/>
            <a:pathLst>
              <a:path w="2466131" h="1288800">
                <a:moveTo>
                  <a:pt x="558427" y="0"/>
                </a:moveTo>
                <a:lnTo>
                  <a:pt x="2466131" y="0"/>
                </a:lnTo>
                <a:lnTo>
                  <a:pt x="2466131" y="1288800"/>
                </a:lnTo>
                <a:lnTo>
                  <a:pt x="1907704" y="1288800"/>
                </a:lnTo>
                <a:lnTo>
                  <a:pt x="558427" y="1288800"/>
                </a:lnTo>
                <a:lnTo>
                  <a:pt x="0" y="1288800"/>
                </a:lnTo>
                <a:lnTo>
                  <a:pt x="0" y="694800"/>
                </a:lnTo>
                <a:lnTo>
                  <a:pt x="558427" y="6948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5829FF6-F57F-FAAF-755C-653B609A8C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4236" y="3859836"/>
            <a:ext cx="1560418" cy="1288800"/>
          </a:xfrm>
          <a:prstGeom prst="rect">
            <a:avLst/>
          </a:prstGeom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E452D687-F9DB-A115-9C19-347BCC909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2" y="749151"/>
            <a:ext cx="6624735" cy="2470671"/>
          </a:xfrm>
          <a:prstGeom prst="rect">
            <a:avLst/>
          </a:prstGeom>
        </p:spPr>
        <p:txBody>
          <a:bodyPr lIns="0" anchor="t"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7" name="Symbol zastępczy daty 3">
            <a:extLst>
              <a:ext uri="{FF2B5EF4-FFF2-40B4-BE49-F238E27FC236}">
                <a16:creationId xmlns:a16="http://schemas.microsoft.com/office/drawing/2014/main" id="{7FFD1AFB-8B46-01E2-8279-8107689A3847}"/>
              </a:ext>
            </a:extLst>
          </p:cNvPr>
          <p:cNvSpPr txBox="1">
            <a:spLocks/>
          </p:cNvSpPr>
          <p:nvPr userDrawn="1"/>
        </p:nvSpPr>
        <p:spPr>
          <a:xfrm>
            <a:off x="539552" y="207783"/>
            <a:ext cx="2051248" cy="273844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defPPr>
              <a:defRPr lang="pl-PL"/>
            </a:defPPr>
            <a:lvl1pPr marL="0" algn="l" defTabSz="914400" rtl="0" eaLnBrk="1" latinLnBrk="0" hangingPunct="1">
              <a:defRPr sz="1100" b="1" kern="1200">
                <a:solidFill>
                  <a:srgbClr val="CEFF03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28E14A1-DC37-4041-B3E3-D4DE66133ABF}" type="datetimeFigureOut">
              <a:rPr lang="pl-PL" sz="800" smtClean="0">
                <a:solidFill>
                  <a:schemeClr val="bg1"/>
                </a:solidFill>
              </a:rPr>
              <a:pPr/>
              <a:t>21.05.2025</a:t>
            </a:fld>
            <a:endParaRPr lang="pl-PL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4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ymbol zastępczy tytułu 1"/>
          <p:cNvSpPr>
            <a:spLocks noGrp="1"/>
          </p:cNvSpPr>
          <p:nvPr>
            <p:ph type="title"/>
          </p:nvPr>
        </p:nvSpPr>
        <p:spPr>
          <a:xfrm>
            <a:off x="406398" y="580927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21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1669"/>
            <a:ext cx="8229600" cy="2742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22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E14A1-DC37-4041-B3E3-D4DE66133ABF}" type="datetimeFigureOut">
              <a:rPr lang="pl-PL" smtClean="0"/>
              <a:t>21.05.2025</a:t>
            </a:fld>
            <a:endParaRPr lang="pl-PL"/>
          </a:p>
        </p:txBody>
      </p:sp>
      <p:sp>
        <p:nvSpPr>
          <p:cNvPr id="5" name="Symbol zastępczy tekstu 18"/>
          <p:cNvSpPr txBox="1">
            <a:spLocks/>
          </p:cNvSpPr>
          <p:nvPr userDrawn="1"/>
        </p:nvSpPr>
        <p:spPr>
          <a:xfrm>
            <a:off x="454025" y="214313"/>
            <a:ext cx="2519363" cy="215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0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9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900" b="1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chemeClr val="tx1"/>
                </a:solidFill>
              </a:rPr>
              <a:t>MotoSalon</a:t>
            </a:r>
          </a:p>
        </p:txBody>
      </p:sp>
    </p:spTree>
    <p:extLst>
      <p:ext uri="{BB962C8B-B14F-4D97-AF65-F5344CB8AC3E}">
        <p14:creationId xmlns:p14="http://schemas.microsoft.com/office/powerpoint/2010/main" val="359376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7" r:id="rId2"/>
    <p:sldLayoutId id="2147483698" r:id="rId3"/>
    <p:sldLayoutId id="2147483699" r:id="rId4"/>
    <p:sldLayoutId id="2147483712" r:id="rId5"/>
    <p:sldLayoutId id="2147483711" r:id="rId6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Lato" panose="020F0502020204030203" pitchFamily="34" charset="0"/>
          <a:cs typeface="Times New Roman" panose="02020603050405020304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j-lt"/>
          <a:ea typeface="Lato" panose="020F0502020204030203" pitchFamily="34" charset="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j-lt"/>
          <a:ea typeface="Lato" panose="020F0502020204030203" pitchFamily="34" charset="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j-lt"/>
          <a:ea typeface="Lato" panose="020F0502020204030203" pitchFamily="34" charset="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j-lt"/>
          <a:ea typeface="Lato" panose="020F0502020204030203" pitchFamily="34" charset="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C269C39-90DD-46C5-94F2-5D368D93B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027" y="3219822"/>
            <a:ext cx="2797837" cy="936625"/>
          </a:xfrm>
        </p:spPr>
        <p:txBody>
          <a:bodyPr/>
          <a:lstStyle/>
          <a:p>
            <a:r>
              <a:rPr lang="pl-PL" sz="1200" dirty="0">
                <a:solidFill>
                  <a:schemeClr val="tx1"/>
                </a:solidFill>
              </a:rPr>
              <a:t>Motoryzacja to szczególna dziedzina. </a:t>
            </a:r>
            <a:br>
              <a:rPr lang="pl-PL" sz="1200" dirty="0">
                <a:solidFill>
                  <a:schemeClr val="tx1"/>
                </a:solidFill>
              </a:rPr>
            </a:br>
            <a:r>
              <a:rPr lang="pl-PL" sz="1200" dirty="0">
                <a:solidFill>
                  <a:schemeClr val="tx1"/>
                </a:solidFill>
              </a:rPr>
              <a:t>Fascynuje zarówno znawców branży, jak i tych, którzy interesują się nią sporadycznie. Tu każdy znajdzie coś ciekawego dla siebie.</a:t>
            </a:r>
          </a:p>
        </p:txBody>
      </p:sp>
      <p:grpSp>
        <p:nvGrpSpPr>
          <p:cNvPr id="7" name="Group 4">
            <a:extLst>
              <a:ext uri="{FF2B5EF4-FFF2-40B4-BE49-F238E27FC236}">
                <a16:creationId xmlns:a16="http://schemas.microsoft.com/office/drawing/2014/main" id="{6164105B-F64F-7AF0-5EDB-8F440D7B9F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53439" y="1444284"/>
            <a:ext cx="3179518" cy="1152042"/>
            <a:chOff x="355" y="1094"/>
            <a:chExt cx="2161" cy="783"/>
          </a:xfrm>
        </p:grpSpPr>
        <p:sp>
          <p:nvSpPr>
            <p:cNvPr id="8" name="AutoShape 3">
              <a:extLst>
                <a:ext uri="{FF2B5EF4-FFF2-40B4-BE49-F238E27FC236}">
                  <a16:creationId xmlns:a16="http://schemas.microsoft.com/office/drawing/2014/main" id="{81899EC0-2621-806E-BCC7-E6193C096494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5" y="1094"/>
              <a:ext cx="2161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9611FB4-22D7-004F-CC21-7F8952F03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" y="1106"/>
              <a:ext cx="568" cy="582"/>
            </a:xfrm>
            <a:custGeom>
              <a:avLst/>
              <a:gdLst>
                <a:gd name="T0" fmla="*/ 568 w 568"/>
                <a:gd name="T1" fmla="*/ 582 h 582"/>
                <a:gd name="T2" fmla="*/ 421 w 568"/>
                <a:gd name="T3" fmla="*/ 582 h 582"/>
                <a:gd name="T4" fmla="*/ 421 w 568"/>
                <a:gd name="T5" fmla="*/ 288 h 582"/>
                <a:gd name="T6" fmla="*/ 303 w 568"/>
                <a:gd name="T7" fmla="*/ 482 h 582"/>
                <a:gd name="T8" fmla="*/ 266 w 568"/>
                <a:gd name="T9" fmla="*/ 482 h 582"/>
                <a:gd name="T10" fmla="*/ 148 w 568"/>
                <a:gd name="T11" fmla="*/ 288 h 582"/>
                <a:gd name="T12" fmla="*/ 148 w 568"/>
                <a:gd name="T13" fmla="*/ 582 h 582"/>
                <a:gd name="T14" fmla="*/ 0 w 568"/>
                <a:gd name="T15" fmla="*/ 582 h 582"/>
                <a:gd name="T16" fmla="*/ 0 w 568"/>
                <a:gd name="T17" fmla="*/ 0 h 582"/>
                <a:gd name="T18" fmla="*/ 143 w 568"/>
                <a:gd name="T19" fmla="*/ 0 h 582"/>
                <a:gd name="T20" fmla="*/ 285 w 568"/>
                <a:gd name="T21" fmla="*/ 235 h 582"/>
                <a:gd name="T22" fmla="*/ 426 w 568"/>
                <a:gd name="T23" fmla="*/ 0 h 582"/>
                <a:gd name="T24" fmla="*/ 568 w 568"/>
                <a:gd name="T25" fmla="*/ 0 h 582"/>
                <a:gd name="T26" fmla="*/ 568 w 568"/>
                <a:gd name="T2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8" h="582">
                  <a:moveTo>
                    <a:pt x="568" y="582"/>
                  </a:moveTo>
                  <a:lnTo>
                    <a:pt x="421" y="582"/>
                  </a:lnTo>
                  <a:lnTo>
                    <a:pt x="421" y="288"/>
                  </a:lnTo>
                  <a:lnTo>
                    <a:pt x="303" y="482"/>
                  </a:lnTo>
                  <a:lnTo>
                    <a:pt x="266" y="482"/>
                  </a:lnTo>
                  <a:lnTo>
                    <a:pt x="148" y="288"/>
                  </a:lnTo>
                  <a:lnTo>
                    <a:pt x="148" y="582"/>
                  </a:lnTo>
                  <a:lnTo>
                    <a:pt x="0" y="582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285" y="235"/>
                  </a:lnTo>
                  <a:lnTo>
                    <a:pt x="426" y="0"/>
                  </a:lnTo>
                  <a:lnTo>
                    <a:pt x="568" y="0"/>
                  </a:lnTo>
                  <a:lnTo>
                    <a:pt x="568" y="582"/>
                  </a:lnTo>
                  <a:close/>
                </a:path>
              </a:pathLst>
            </a:custGeom>
            <a:solidFill>
              <a:srgbClr val="E51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627616AB-667A-5057-86B1-25CBDB7E65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" y="1095"/>
              <a:ext cx="600" cy="603"/>
            </a:xfrm>
            <a:custGeom>
              <a:avLst/>
              <a:gdLst>
                <a:gd name="T0" fmla="*/ 281 w 563"/>
                <a:gd name="T1" fmla="*/ 564 h 564"/>
                <a:gd name="T2" fmla="*/ 82 w 563"/>
                <a:gd name="T3" fmla="*/ 482 h 564"/>
                <a:gd name="T4" fmla="*/ 0 w 563"/>
                <a:gd name="T5" fmla="*/ 282 h 564"/>
                <a:gd name="T6" fmla="*/ 281 w 563"/>
                <a:gd name="T7" fmla="*/ 0 h 564"/>
                <a:gd name="T8" fmla="*/ 563 w 563"/>
                <a:gd name="T9" fmla="*/ 282 h 564"/>
                <a:gd name="T10" fmla="*/ 481 w 563"/>
                <a:gd name="T11" fmla="*/ 482 h 564"/>
                <a:gd name="T12" fmla="*/ 281 w 563"/>
                <a:gd name="T13" fmla="*/ 564 h 564"/>
                <a:gd name="T14" fmla="*/ 281 w 563"/>
                <a:gd name="T15" fmla="*/ 136 h 564"/>
                <a:gd name="T16" fmla="*/ 139 w 563"/>
                <a:gd name="T17" fmla="*/ 282 h 564"/>
                <a:gd name="T18" fmla="*/ 281 w 563"/>
                <a:gd name="T19" fmla="*/ 427 h 564"/>
                <a:gd name="T20" fmla="*/ 424 w 563"/>
                <a:gd name="T21" fmla="*/ 282 h 564"/>
                <a:gd name="T22" fmla="*/ 281 w 563"/>
                <a:gd name="T23" fmla="*/ 1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3" h="564">
                  <a:moveTo>
                    <a:pt x="281" y="564"/>
                  </a:moveTo>
                  <a:cubicBezTo>
                    <a:pt x="205" y="564"/>
                    <a:pt x="135" y="535"/>
                    <a:pt x="82" y="482"/>
                  </a:cubicBezTo>
                  <a:cubicBezTo>
                    <a:pt x="29" y="429"/>
                    <a:pt x="0" y="358"/>
                    <a:pt x="0" y="282"/>
                  </a:cubicBezTo>
                  <a:cubicBezTo>
                    <a:pt x="0" y="124"/>
                    <a:pt x="123" y="0"/>
                    <a:pt x="281" y="0"/>
                  </a:cubicBezTo>
                  <a:cubicBezTo>
                    <a:pt x="439" y="0"/>
                    <a:pt x="563" y="124"/>
                    <a:pt x="563" y="282"/>
                  </a:cubicBezTo>
                  <a:cubicBezTo>
                    <a:pt x="563" y="358"/>
                    <a:pt x="534" y="429"/>
                    <a:pt x="481" y="482"/>
                  </a:cubicBezTo>
                  <a:cubicBezTo>
                    <a:pt x="428" y="535"/>
                    <a:pt x="357" y="564"/>
                    <a:pt x="281" y="564"/>
                  </a:cubicBezTo>
                  <a:moveTo>
                    <a:pt x="281" y="136"/>
                  </a:moveTo>
                  <a:cubicBezTo>
                    <a:pt x="199" y="136"/>
                    <a:pt x="139" y="198"/>
                    <a:pt x="139" y="282"/>
                  </a:cubicBezTo>
                  <a:cubicBezTo>
                    <a:pt x="139" y="366"/>
                    <a:pt x="199" y="427"/>
                    <a:pt x="281" y="427"/>
                  </a:cubicBezTo>
                  <a:cubicBezTo>
                    <a:pt x="364" y="427"/>
                    <a:pt x="424" y="366"/>
                    <a:pt x="424" y="282"/>
                  </a:cubicBezTo>
                  <a:cubicBezTo>
                    <a:pt x="424" y="198"/>
                    <a:pt x="364" y="136"/>
                    <a:pt x="281" y="136"/>
                  </a:cubicBezTo>
                </a:path>
              </a:pathLst>
            </a:custGeom>
            <a:solidFill>
              <a:srgbClr val="E51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7594104C-2229-CC85-72D4-97CE97B6317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7" y="1095"/>
              <a:ext cx="600" cy="603"/>
            </a:xfrm>
            <a:custGeom>
              <a:avLst/>
              <a:gdLst>
                <a:gd name="T0" fmla="*/ 281 w 563"/>
                <a:gd name="T1" fmla="*/ 564 h 564"/>
                <a:gd name="T2" fmla="*/ 82 w 563"/>
                <a:gd name="T3" fmla="*/ 482 h 564"/>
                <a:gd name="T4" fmla="*/ 0 w 563"/>
                <a:gd name="T5" fmla="*/ 282 h 564"/>
                <a:gd name="T6" fmla="*/ 281 w 563"/>
                <a:gd name="T7" fmla="*/ 0 h 564"/>
                <a:gd name="T8" fmla="*/ 563 w 563"/>
                <a:gd name="T9" fmla="*/ 282 h 564"/>
                <a:gd name="T10" fmla="*/ 481 w 563"/>
                <a:gd name="T11" fmla="*/ 482 h 564"/>
                <a:gd name="T12" fmla="*/ 281 w 563"/>
                <a:gd name="T13" fmla="*/ 564 h 564"/>
                <a:gd name="T14" fmla="*/ 281 w 563"/>
                <a:gd name="T15" fmla="*/ 136 h 564"/>
                <a:gd name="T16" fmla="*/ 138 w 563"/>
                <a:gd name="T17" fmla="*/ 282 h 564"/>
                <a:gd name="T18" fmla="*/ 281 w 563"/>
                <a:gd name="T19" fmla="*/ 427 h 564"/>
                <a:gd name="T20" fmla="*/ 424 w 563"/>
                <a:gd name="T21" fmla="*/ 282 h 564"/>
                <a:gd name="T22" fmla="*/ 281 w 563"/>
                <a:gd name="T23" fmla="*/ 1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3" h="564">
                  <a:moveTo>
                    <a:pt x="281" y="564"/>
                  </a:moveTo>
                  <a:cubicBezTo>
                    <a:pt x="205" y="564"/>
                    <a:pt x="134" y="535"/>
                    <a:pt x="82" y="482"/>
                  </a:cubicBezTo>
                  <a:cubicBezTo>
                    <a:pt x="29" y="429"/>
                    <a:pt x="0" y="358"/>
                    <a:pt x="0" y="282"/>
                  </a:cubicBezTo>
                  <a:cubicBezTo>
                    <a:pt x="0" y="124"/>
                    <a:pt x="123" y="0"/>
                    <a:pt x="281" y="0"/>
                  </a:cubicBezTo>
                  <a:cubicBezTo>
                    <a:pt x="439" y="0"/>
                    <a:pt x="563" y="124"/>
                    <a:pt x="563" y="282"/>
                  </a:cubicBezTo>
                  <a:cubicBezTo>
                    <a:pt x="563" y="358"/>
                    <a:pt x="534" y="429"/>
                    <a:pt x="481" y="482"/>
                  </a:cubicBezTo>
                  <a:cubicBezTo>
                    <a:pt x="428" y="535"/>
                    <a:pt x="357" y="564"/>
                    <a:pt x="281" y="564"/>
                  </a:cubicBezTo>
                  <a:moveTo>
                    <a:pt x="281" y="136"/>
                  </a:moveTo>
                  <a:cubicBezTo>
                    <a:pt x="198" y="136"/>
                    <a:pt x="138" y="198"/>
                    <a:pt x="138" y="282"/>
                  </a:cubicBezTo>
                  <a:cubicBezTo>
                    <a:pt x="138" y="366"/>
                    <a:pt x="198" y="427"/>
                    <a:pt x="281" y="427"/>
                  </a:cubicBezTo>
                  <a:cubicBezTo>
                    <a:pt x="364" y="427"/>
                    <a:pt x="424" y="366"/>
                    <a:pt x="424" y="282"/>
                  </a:cubicBezTo>
                  <a:cubicBezTo>
                    <a:pt x="424" y="198"/>
                    <a:pt x="364" y="136"/>
                    <a:pt x="281" y="136"/>
                  </a:cubicBezTo>
                </a:path>
              </a:pathLst>
            </a:custGeom>
            <a:solidFill>
              <a:srgbClr val="E51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C11FF7D-33FB-0EAA-4B52-1B26F7A58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" y="1106"/>
              <a:ext cx="437" cy="582"/>
            </a:xfrm>
            <a:custGeom>
              <a:avLst/>
              <a:gdLst>
                <a:gd name="T0" fmla="*/ 292 w 437"/>
                <a:gd name="T1" fmla="*/ 582 h 582"/>
                <a:gd name="T2" fmla="*/ 143 w 437"/>
                <a:gd name="T3" fmla="*/ 582 h 582"/>
                <a:gd name="T4" fmla="*/ 143 w 437"/>
                <a:gd name="T5" fmla="*/ 144 h 582"/>
                <a:gd name="T6" fmla="*/ 0 w 437"/>
                <a:gd name="T7" fmla="*/ 144 h 582"/>
                <a:gd name="T8" fmla="*/ 0 w 437"/>
                <a:gd name="T9" fmla="*/ 0 h 582"/>
                <a:gd name="T10" fmla="*/ 437 w 437"/>
                <a:gd name="T11" fmla="*/ 0 h 582"/>
                <a:gd name="T12" fmla="*/ 437 w 437"/>
                <a:gd name="T13" fmla="*/ 144 h 582"/>
                <a:gd name="T14" fmla="*/ 292 w 437"/>
                <a:gd name="T15" fmla="*/ 144 h 582"/>
                <a:gd name="T16" fmla="*/ 292 w 437"/>
                <a:gd name="T1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7" h="582">
                  <a:moveTo>
                    <a:pt x="292" y="582"/>
                  </a:moveTo>
                  <a:lnTo>
                    <a:pt x="143" y="582"/>
                  </a:lnTo>
                  <a:lnTo>
                    <a:pt x="143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437" y="0"/>
                  </a:lnTo>
                  <a:lnTo>
                    <a:pt x="437" y="144"/>
                  </a:lnTo>
                  <a:lnTo>
                    <a:pt x="292" y="144"/>
                  </a:lnTo>
                  <a:lnTo>
                    <a:pt x="292" y="582"/>
                  </a:lnTo>
                  <a:close/>
                </a:path>
              </a:pathLst>
            </a:custGeom>
            <a:solidFill>
              <a:srgbClr val="E51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75774F59-C93D-619B-2F4B-411E85A2B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1768"/>
              <a:ext cx="86" cy="108"/>
            </a:xfrm>
            <a:custGeom>
              <a:avLst/>
              <a:gdLst>
                <a:gd name="T0" fmla="*/ 81 w 81"/>
                <a:gd name="T1" fmla="*/ 70 h 101"/>
                <a:gd name="T2" fmla="*/ 42 w 81"/>
                <a:gd name="T3" fmla="*/ 101 h 101"/>
                <a:gd name="T4" fmla="*/ 0 w 81"/>
                <a:gd name="T5" fmla="*/ 78 h 101"/>
                <a:gd name="T6" fmla="*/ 25 w 81"/>
                <a:gd name="T7" fmla="*/ 64 h 101"/>
                <a:gd name="T8" fmla="*/ 42 w 81"/>
                <a:gd name="T9" fmla="*/ 75 h 101"/>
                <a:gd name="T10" fmla="*/ 52 w 81"/>
                <a:gd name="T11" fmla="*/ 69 h 101"/>
                <a:gd name="T12" fmla="*/ 5 w 81"/>
                <a:gd name="T13" fmla="*/ 31 h 101"/>
                <a:gd name="T14" fmla="*/ 42 w 81"/>
                <a:gd name="T15" fmla="*/ 0 h 101"/>
                <a:gd name="T16" fmla="*/ 80 w 81"/>
                <a:gd name="T17" fmla="*/ 20 h 101"/>
                <a:gd name="T18" fmla="*/ 55 w 81"/>
                <a:gd name="T19" fmla="*/ 33 h 101"/>
                <a:gd name="T20" fmla="*/ 42 w 81"/>
                <a:gd name="T21" fmla="*/ 25 h 101"/>
                <a:gd name="T22" fmla="*/ 34 w 81"/>
                <a:gd name="T23" fmla="*/ 30 h 101"/>
                <a:gd name="T24" fmla="*/ 81 w 81"/>
                <a:gd name="T25" fmla="*/ 7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01">
                  <a:moveTo>
                    <a:pt x="81" y="70"/>
                  </a:moveTo>
                  <a:cubicBezTo>
                    <a:pt x="81" y="92"/>
                    <a:pt x="62" y="101"/>
                    <a:pt x="42" y="101"/>
                  </a:cubicBezTo>
                  <a:cubicBezTo>
                    <a:pt x="22" y="101"/>
                    <a:pt x="8" y="94"/>
                    <a:pt x="0" y="78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8" y="71"/>
                    <a:pt x="33" y="75"/>
                    <a:pt x="42" y="75"/>
                  </a:cubicBezTo>
                  <a:cubicBezTo>
                    <a:pt x="48" y="75"/>
                    <a:pt x="52" y="73"/>
                    <a:pt x="52" y="69"/>
                  </a:cubicBezTo>
                  <a:cubicBezTo>
                    <a:pt x="52" y="59"/>
                    <a:pt x="5" y="64"/>
                    <a:pt x="5" y="31"/>
                  </a:cubicBezTo>
                  <a:cubicBezTo>
                    <a:pt x="5" y="10"/>
                    <a:pt x="22" y="0"/>
                    <a:pt x="42" y="0"/>
                  </a:cubicBezTo>
                  <a:cubicBezTo>
                    <a:pt x="58" y="0"/>
                    <a:pt x="72" y="7"/>
                    <a:pt x="80" y="20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2" y="28"/>
                    <a:pt x="49" y="25"/>
                    <a:pt x="42" y="25"/>
                  </a:cubicBezTo>
                  <a:cubicBezTo>
                    <a:pt x="37" y="25"/>
                    <a:pt x="34" y="27"/>
                    <a:pt x="34" y="30"/>
                  </a:cubicBezTo>
                  <a:cubicBezTo>
                    <a:pt x="34" y="41"/>
                    <a:pt x="81" y="34"/>
                    <a:pt x="81" y="70"/>
                  </a:cubicBezTo>
                </a:path>
              </a:pathLst>
            </a:custGeom>
            <a:solidFill>
              <a:srgbClr val="E51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59990C66-EA64-B0C9-CD39-D916F36838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6" y="1768"/>
              <a:ext cx="111" cy="108"/>
            </a:xfrm>
            <a:custGeom>
              <a:avLst/>
              <a:gdLst>
                <a:gd name="T0" fmla="*/ 104 w 104"/>
                <a:gd name="T1" fmla="*/ 2 h 101"/>
                <a:gd name="T2" fmla="*/ 104 w 104"/>
                <a:gd name="T3" fmla="*/ 98 h 101"/>
                <a:gd name="T4" fmla="*/ 75 w 104"/>
                <a:gd name="T5" fmla="*/ 98 h 101"/>
                <a:gd name="T6" fmla="*/ 75 w 104"/>
                <a:gd name="T7" fmla="*/ 89 h 101"/>
                <a:gd name="T8" fmla="*/ 46 w 104"/>
                <a:gd name="T9" fmla="*/ 101 h 101"/>
                <a:gd name="T10" fmla="*/ 0 w 104"/>
                <a:gd name="T11" fmla="*/ 50 h 101"/>
                <a:gd name="T12" fmla="*/ 46 w 104"/>
                <a:gd name="T13" fmla="*/ 0 h 101"/>
                <a:gd name="T14" fmla="*/ 75 w 104"/>
                <a:gd name="T15" fmla="*/ 11 h 101"/>
                <a:gd name="T16" fmla="*/ 75 w 104"/>
                <a:gd name="T17" fmla="*/ 2 h 101"/>
                <a:gd name="T18" fmla="*/ 104 w 104"/>
                <a:gd name="T19" fmla="*/ 2 h 101"/>
                <a:gd name="T20" fmla="*/ 75 w 104"/>
                <a:gd name="T21" fmla="*/ 50 h 101"/>
                <a:gd name="T22" fmla="*/ 52 w 104"/>
                <a:gd name="T23" fmla="*/ 27 h 101"/>
                <a:gd name="T24" fmla="*/ 29 w 104"/>
                <a:gd name="T25" fmla="*/ 50 h 101"/>
                <a:gd name="T26" fmla="*/ 52 w 104"/>
                <a:gd name="T27" fmla="*/ 74 h 101"/>
                <a:gd name="T28" fmla="*/ 75 w 104"/>
                <a:gd name="T29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104" y="2"/>
                  </a:moveTo>
                  <a:cubicBezTo>
                    <a:pt x="104" y="98"/>
                    <a:pt x="104" y="98"/>
                    <a:pt x="104" y="98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68" y="97"/>
                    <a:pt x="59" y="101"/>
                    <a:pt x="46" y="101"/>
                  </a:cubicBezTo>
                  <a:cubicBezTo>
                    <a:pt x="21" y="101"/>
                    <a:pt x="0" y="79"/>
                    <a:pt x="0" y="50"/>
                  </a:cubicBezTo>
                  <a:cubicBezTo>
                    <a:pt x="0" y="22"/>
                    <a:pt x="21" y="0"/>
                    <a:pt x="46" y="0"/>
                  </a:cubicBezTo>
                  <a:cubicBezTo>
                    <a:pt x="59" y="0"/>
                    <a:pt x="68" y="4"/>
                    <a:pt x="75" y="11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104" y="2"/>
                  </a:lnTo>
                  <a:close/>
                  <a:moveTo>
                    <a:pt x="75" y="50"/>
                  </a:moveTo>
                  <a:cubicBezTo>
                    <a:pt x="75" y="36"/>
                    <a:pt x="65" y="27"/>
                    <a:pt x="52" y="27"/>
                  </a:cubicBezTo>
                  <a:cubicBezTo>
                    <a:pt x="39" y="27"/>
                    <a:pt x="29" y="36"/>
                    <a:pt x="29" y="50"/>
                  </a:cubicBezTo>
                  <a:cubicBezTo>
                    <a:pt x="29" y="65"/>
                    <a:pt x="39" y="74"/>
                    <a:pt x="52" y="74"/>
                  </a:cubicBezTo>
                  <a:cubicBezTo>
                    <a:pt x="65" y="74"/>
                    <a:pt x="75" y="65"/>
                    <a:pt x="75" y="50"/>
                  </a:cubicBezTo>
                </a:path>
              </a:pathLst>
            </a:custGeom>
            <a:solidFill>
              <a:srgbClr val="E51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B86A3718-EAB0-3BD8-859E-2DA2DF013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" y="1723"/>
              <a:ext cx="31" cy="150"/>
            </a:xfrm>
            <a:prstGeom prst="rect">
              <a:avLst/>
            </a:prstGeom>
            <a:solidFill>
              <a:srgbClr val="E51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D20FDE0E-4090-FB9C-95EB-C6B5ADEB43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7" y="1768"/>
              <a:ext cx="109" cy="108"/>
            </a:xfrm>
            <a:custGeom>
              <a:avLst/>
              <a:gdLst>
                <a:gd name="T0" fmla="*/ 0 w 102"/>
                <a:gd name="T1" fmla="*/ 50 h 101"/>
                <a:gd name="T2" fmla="*/ 51 w 102"/>
                <a:gd name="T3" fmla="*/ 0 h 101"/>
                <a:gd name="T4" fmla="*/ 102 w 102"/>
                <a:gd name="T5" fmla="*/ 50 h 101"/>
                <a:gd name="T6" fmla="*/ 51 w 102"/>
                <a:gd name="T7" fmla="*/ 101 h 101"/>
                <a:gd name="T8" fmla="*/ 0 w 102"/>
                <a:gd name="T9" fmla="*/ 50 h 101"/>
                <a:gd name="T10" fmla="*/ 73 w 102"/>
                <a:gd name="T11" fmla="*/ 50 h 101"/>
                <a:gd name="T12" fmla="*/ 51 w 102"/>
                <a:gd name="T13" fmla="*/ 28 h 101"/>
                <a:gd name="T14" fmla="*/ 29 w 102"/>
                <a:gd name="T15" fmla="*/ 50 h 101"/>
                <a:gd name="T16" fmla="*/ 51 w 102"/>
                <a:gd name="T17" fmla="*/ 73 h 101"/>
                <a:gd name="T18" fmla="*/ 73 w 102"/>
                <a:gd name="T19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1">
                  <a:moveTo>
                    <a:pt x="0" y="50"/>
                  </a:moveTo>
                  <a:cubicBezTo>
                    <a:pt x="0" y="22"/>
                    <a:pt x="22" y="0"/>
                    <a:pt x="51" y="0"/>
                  </a:cubicBezTo>
                  <a:cubicBezTo>
                    <a:pt x="79" y="0"/>
                    <a:pt x="102" y="22"/>
                    <a:pt x="102" y="50"/>
                  </a:cubicBezTo>
                  <a:cubicBezTo>
                    <a:pt x="102" y="79"/>
                    <a:pt x="79" y="101"/>
                    <a:pt x="51" y="101"/>
                  </a:cubicBezTo>
                  <a:cubicBezTo>
                    <a:pt x="22" y="101"/>
                    <a:pt x="0" y="79"/>
                    <a:pt x="0" y="50"/>
                  </a:cubicBezTo>
                  <a:moveTo>
                    <a:pt x="73" y="50"/>
                  </a:moveTo>
                  <a:cubicBezTo>
                    <a:pt x="73" y="37"/>
                    <a:pt x="63" y="28"/>
                    <a:pt x="51" y="28"/>
                  </a:cubicBezTo>
                  <a:cubicBezTo>
                    <a:pt x="38" y="28"/>
                    <a:pt x="29" y="37"/>
                    <a:pt x="29" y="50"/>
                  </a:cubicBezTo>
                  <a:cubicBezTo>
                    <a:pt x="29" y="64"/>
                    <a:pt x="38" y="73"/>
                    <a:pt x="51" y="73"/>
                  </a:cubicBezTo>
                  <a:cubicBezTo>
                    <a:pt x="63" y="73"/>
                    <a:pt x="73" y="64"/>
                    <a:pt x="73" y="50"/>
                  </a:cubicBezTo>
                </a:path>
              </a:pathLst>
            </a:custGeom>
            <a:solidFill>
              <a:srgbClr val="E51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E74E14E1-E1BB-802D-1F07-D401547DA0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1768"/>
              <a:ext cx="98" cy="105"/>
            </a:xfrm>
            <a:custGeom>
              <a:avLst/>
              <a:gdLst>
                <a:gd name="T0" fmla="*/ 92 w 92"/>
                <a:gd name="T1" fmla="*/ 39 h 98"/>
                <a:gd name="T2" fmla="*/ 92 w 92"/>
                <a:gd name="T3" fmla="*/ 98 h 98"/>
                <a:gd name="T4" fmla="*/ 63 w 92"/>
                <a:gd name="T5" fmla="*/ 98 h 98"/>
                <a:gd name="T6" fmla="*/ 63 w 92"/>
                <a:gd name="T7" fmla="*/ 44 h 98"/>
                <a:gd name="T8" fmla="*/ 47 w 92"/>
                <a:gd name="T9" fmla="*/ 26 h 98"/>
                <a:gd name="T10" fmla="*/ 29 w 92"/>
                <a:gd name="T11" fmla="*/ 46 h 98"/>
                <a:gd name="T12" fmla="*/ 29 w 92"/>
                <a:gd name="T13" fmla="*/ 98 h 98"/>
                <a:gd name="T14" fmla="*/ 0 w 92"/>
                <a:gd name="T15" fmla="*/ 98 h 98"/>
                <a:gd name="T16" fmla="*/ 0 w 92"/>
                <a:gd name="T17" fmla="*/ 2 h 98"/>
                <a:gd name="T18" fmla="*/ 29 w 92"/>
                <a:gd name="T19" fmla="*/ 2 h 98"/>
                <a:gd name="T20" fmla="*/ 29 w 92"/>
                <a:gd name="T21" fmla="*/ 11 h 98"/>
                <a:gd name="T22" fmla="*/ 56 w 92"/>
                <a:gd name="T23" fmla="*/ 0 h 98"/>
                <a:gd name="T24" fmla="*/ 92 w 92"/>
                <a:gd name="T25" fmla="*/ 3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98">
                  <a:moveTo>
                    <a:pt x="92" y="39"/>
                  </a:moveTo>
                  <a:cubicBezTo>
                    <a:pt x="92" y="98"/>
                    <a:pt x="92" y="98"/>
                    <a:pt x="92" y="98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32"/>
                    <a:pt x="56" y="26"/>
                    <a:pt x="47" y="26"/>
                  </a:cubicBezTo>
                  <a:cubicBezTo>
                    <a:pt x="36" y="26"/>
                    <a:pt x="29" y="32"/>
                    <a:pt x="29" y="46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4" y="4"/>
                    <a:pt x="43" y="0"/>
                    <a:pt x="56" y="0"/>
                  </a:cubicBezTo>
                  <a:cubicBezTo>
                    <a:pt x="76" y="0"/>
                    <a:pt x="92" y="13"/>
                    <a:pt x="92" y="39"/>
                  </a:cubicBezTo>
                </a:path>
              </a:pathLst>
            </a:custGeom>
            <a:solidFill>
              <a:srgbClr val="E51A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229930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id="{238261D4-FADA-5969-6FC5-F88C259B5A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750" y="3830241"/>
            <a:ext cx="4032250" cy="610678"/>
          </a:xfrm>
        </p:spPr>
        <p:txBody>
          <a:bodyPr/>
          <a:lstStyle/>
          <a:p>
            <a:r>
              <a:rPr lang="pl-PL" sz="2000" dirty="0">
                <a:solidFill>
                  <a:schemeClr val="tx1"/>
                </a:solidFill>
              </a:rPr>
              <a:t>Zapraszamy do kontaktu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id="{E1062301-D955-0F5A-638C-B7C09AF7144F}"/>
              </a:ext>
            </a:extLst>
          </p:cNvPr>
          <p:cNvSpPr txBox="1">
            <a:spLocks/>
          </p:cNvSpPr>
          <p:nvPr/>
        </p:nvSpPr>
        <p:spPr>
          <a:xfrm>
            <a:off x="443708" y="741353"/>
            <a:ext cx="3527353" cy="1174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Lato" panose="020F0502020204030203" pitchFamily="34" charset="-18"/>
                <a:ea typeface="+mj-ea"/>
                <a:cs typeface="+mj-cs"/>
              </a:defRPr>
            </a:lvl1pPr>
          </a:lstStyle>
          <a:p>
            <a:r>
              <a:rPr lang="pl-PL" sz="2800" dirty="0">
                <a:solidFill>
                  <a:schemeClr val="bg1"/>
                </a:solidFill>
              </a:rPr>
              <a:t>Informujemy!</a:t>
            </a:r>
            <a:br>
              <a:rPr lang="pl-PL" sz="28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pl-PL" sz="2800" dirty="0"/>
              <a:t>Inspirujemy!</a:t>
            </a:r>
            <a:br>
              <a:rPr lang="pl-PL" sz="2800" dirty="0">
                <a:solidFill>
                  <a:srgbClr val="FFFF00"/>
                </a:solidFill>
              </a:rPr>
            </a:br>
            <a:r>
              <a:rPr lang="pl-PL" sz="2800" dirty="0">
                <a:solidFill>
                  <a:srgbClr val="E51A2F"/>
                </a:solidFill>
              </a:rPr>
              <a:t>Angażujemy!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9128650-80F3-D888-2DEC-C3B537D2D818}"/>
              </a:ext>
            </a:extLst>
          </p:cNvPr>
          <p:cNvSpPr txBox="1"/>
          <p:nvPr/>
        </p:nvSpPr>
        <p:spPr>
          <a:xfrm flipH="1">
            <a:off x="443708" y="4334297"/>
            <a:ext cx="41282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>
                <a:latin typeface="Lato" panose="020F0502020204030203" pitchFamily="34" charset="-18"/>
              </a:rPr>
              <a:t>Imię i nazwisko / Stanowisko  </a:t>
            </a:r>
            <a:br>
              <a:rPr lang="pl-PL" sz="1000" dirty="0">
                <a:latin typeface="Lato" panose="020F0502020204030203" pitchFamily="34" charset="-18"/>
              </a:rPr>
            </a:br>
            <a:r>
              <a:rPr lang="pl-PL" sz="1000" dirty="0">
                <a:latin typeface="Lato" panose="020F0502020204030203" pitchFamily="34" charset="-18"/>
              </a:rPr>
              <a:t>tel. ………….. / e-mail: …………………….</a:t>
            </a:r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E75EEF21-6645-A6E4-4058-D6995558FBB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44013" y="2989741"/>
            <a:ext cx="1681990" cy="609438"/>
            <a:chOff x="355" y="1094"/>
            <a:chExt cx="2161" cy="783"/>
          </a:xfrm>
        </p:grpSpPr>
        <p:sp>
          <p:nvSpPr>
            <p:cNvPr id="3" name="AutoShape 3">
              <a:extLst>
                <a:ext uri="{FF2B5EF4-FFF2-40B4-BE49-F238E27FC236}">
                  <a16:creationId xmlns:a16="http://schemas.microsoft.com/office/drawing/2014/main" id="{2C60EAB3-2EB9-95D5-1D4F-B630E35FABC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55" y="1094"/>
              <a:ext cx="2161" cy="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0402F3A4-A74F-31F9-4984-8DC6922A1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" y="1106"/>
              <a:ext cx="568" cy="582"/>
            </a:xfrm>
            <a:custGeom>
              <a:avLst/>
              <a:gdLst>
                <a:gd name="T0" fmla="*/ 568 w 568"/>
                <a:gd name="T1" fmla="*/ 582 h 582"/>
                <a:gd name="T2" fmla="*/ 421 w 568"/>
                <a:gd name="T3" fmla="*/ 582 h 582"/>
                <a:gd name="T4" fmla="*/ 421 w 568"/>
                <a:gd name="T5" fmla="*/ 288 h 582"/>
                <a:gd name="T6" fmla="*/ 303 w 568"/>
                <a:gd name="T7" fmla="*/ 482 h 582"/>
                <a:gd name="T8" fmla="*/ 266 w 568"/>
                <a:gd name="T9" fmla="*/ 482 h 582"/>
                <a:gd name="T10" fmla="*/ 148 w 568"/>
                <a:gd name="T11" fmla="*/ 288 h 582"/>
                <a:gd name="T12" fmla="*/ 148 w 568"/>
                <a:gd name="T13" fmla="*/ 582 h 582"/>
                <a:gd name="T14" fmla="*/ 0 w 568"/>
                <a:gd name="T15" fmla="*/ 582 h 582"/>
                <a:gd name="T16" fmla="*/ 0 w 568"/>
                <a:gd name="T17" fmla="*/ 0 h 582"/>
                <a:gd name="T18" fmla="*/ 143 w 568"/>
                <a:gd name="T19" fmla="*/ 0 h 582"/>
                <a:gd name="T20" fmla="*/ 285 w 568"/>
                <a:gd name="T21" fmla="*/ 235 h 582"/>
                <a:gd name="T22" fmla="*/ 426 w 568"/>
                <a:gd name="T23" fmla="*/ 0 h 582"/>
                <a:gd name="T24" fmla="*/ 568 w 568"/>
                <a:gd name="T25" fmla="*/ 0 h 582"/>
                <a:gd name="T26" fmla="*/ 568 w 568"/>
                <a:gd name="T2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68" h="582">
                  <a:moveTo>
                    <a:pt x="568" y="582"/>
                  </a:moveTo>
                  <a:lnTo>
                    <a:pt x="421" y="582"/>
                  </a:lnTo>
                  <a:lnTo>
                    <a:pt x="421" y="288"/>
                  </a:lnTo>
                  <a:lnTo>
                    <a:pt x="303" y="482"/>
                  </a:lnTo>
                  <a:lnTo>
                    <a:pt x="266" y="482"/>
                  </a:lnTo>
                  <a:lnTo>
                    <a:pt x="148" y="288"/>
                  </a:lnTo>
                  <a:lnTo>
                    <a:pt x="148" y="582"/>
                  </a:lnTo>
                  <a:lnTo>
                    <a:pt x="0" y="582"/>
                  </a:lnTo>
                  <a:lnTo>
                    <a:pt x="0" y="0"/>
                  </a:lnTo>
                  <a:lnTo>
                    <a:pt x="143" y="0"/>
                  </a:lnTo>
                  <a:lnTo>
                    <a:pt x="285" y="235"/>
                  </a:lnTo>
                  <a:lnTo>
                    <a:pt x="426" y="0"/>
                  </a:lnTo>
                  <a:lnTo>
                    <a:pt x="568" y="0"/>
                  </a:lnTo>
                  <a:lnTo>
                    <a:pt x="568" y="5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4A78EFA-25C1-62EF-3D99-6670BAD970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6" y="1095"/>
              <a:ext cx="600" cy="603"/>
            </a:xfrm>
            <a:custGeom>
              <a:avLst/>
              <a:gdLst>
                <a:gd name="T0" fmla="*/ 281 w 563"/>
                <a:gd name="T1" fmla="*/ 564 h 564"/>
                <a:gd name="T2" fmla="*/ 82 w 563"/>
                <a:gd name="T3" fmla="*/ 482 h 564"/>
                <a:gd name="T4" fmla="*/ 0 w 563"/>
                <a:gd name="T5" fmla="*/ 282 h 564"/>
                <a:gd name="T6" fmla="*/ 281 w 563"/>
                <a:gd name="T7" fmla="*/ 0 h 564"/>
                <a:gd name="T8" fmla="*/ 563 w 563"/>
                <a:gd name="T9" fmla="*/ 282 h 564"/>
                <a:gd name="T10" fmla="*/ 481 w 563"/>
                <a:gd name="T11" fmla="*/ 482 h 564"/>
                <a:gd name="T12" fmla="*/ 281 w 563"/>
                <a:gd name="T13" fmla="*/ 564 h 564"/>
                <a:gd name="T14" fmla="*/ 281 w 563"/>
                <a:gd name="T15" fmla="*/ 136 h 564"/>
                <a:gd name="T16" fmla="*/ 139 w 563"/>
                <a:gd name="T17" fmla="*/ 282 h 564"/>
                <a:gd name="T18" fmla="*/ 281 w 563"/>
                <a:gd name="T19" fmla="*/ 427 h 564"/>
                <a:gd name="T20" fmla="*/ 424 w 563"/>
                <a:gd name="T21" fmla="*/ 282 h 564"/>
                <a:gd name="T22" fmla="*/ 281 w 563"/>
                <a:gd name="T23" fmla="*/ 1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3" h="564">
                  <a:moveTo>
                    <a:pt x="281" y="564"/>
                  </a:moveTo>
                  <a:cubicBezTo>
                    <a:pt x="205" y="564"/>
                    <a:pt x="135" y="535"/>
                    <a:pt x="82" y="482"/>
                  </a:cubicBezTo>
                  <a:cubicBezTo>
                    <a:pt x="29" y="429"/>
                    <a:pt x="0" y="358"/>
                    <a:pt x="0" y="282"/>
                  </a:cubicBezTo>
                  <a:cubicBezTo>
                    <a:pt x="0" y="124"/>
                    <a:pt x="123" y="0"/>
                    <a:pt x="281" y="0"/>
                  </a:cubicBezTo>
                  <a:cubicBezTo>
                    <a:pt x="439" y="0"/>
                    <a:pt x="563" y="124"/>
                    <a:pt x="563" y="282"/>
                  </a:cubicBezTo>
                  <a:cubicBezTo>
                    <a:pt x="563" y="358"/>
                    <a:pt x="534" y="429"/>
                    <a:pt x="481" y="482"/>
                  </a:cubicBezTo>
                  <a:cubicBezTo>
                    <a:pt x="428" y="535"/>
                    <a:pt x="357" y="564"/>
                    <a:pt x="281" y="564"/>
                  </a:cubicBezTo>
                  <a:moveTo>
                    <a:pt x="281" y="136"/>
                  </a:moveTo>
                  <a:cubicBezTo>
                    <a:pt x="199" y="136"/>
                    <a:pt x="139" y="198"/>
                    <a:pt x="139" y="282"/>
                  </a:cubicBezTo>
                  <a:cubicBezTo>
                    <a:pt x="139" y="366"/>
                    <a:pt x="199" y="427"/>
                    <a:pt x="281" y="427"/>
                  </a:cubicBezTo>
                  <a:cubicBezTo>
                    <a:pt x="364" y="427"/>
                    <a:pt x="424" y="366"/>
                    <a:pt x="424" y="282"/>
                  </a:cubicBezTo>
                  <a:cubicBezTo>
                    <a:pt x="424" y="198"/>
                    <a:pt x="364" y="136"/>
                    <a:pt x="281" y="13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B382C3F-5C89-5532-FBC5-668420174A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17" y="1095"/>
              <a:ext cx="600" cy="603"/>
            </a:xfrm>
            <a:custGeom>
              <a:avLst/>
              <a:gdLst>
                <a:gd name="T0" fmla="*/ 281 w 563"/>
                <a:gd name="T1" fmla="*/ 564 h 564"/>
                <a:gd name="T2" fmla="*/ 82 w 563"/>
                <a:gd name="T3" fmla="*/ 482 h 564"/>
                <a:gd name="T4" fmla="*/ 0 w 563"/>
                <a:gd name="T5" fmla="*/ 282 h 564"/>
                <a:gd name="T6" fmla="*/ 281 w 563"/>
                <a:gd name="T7" fmla="*/ 0 h 564"/>
                <a:gd name="T8" fmla="*/ 563 w 563"/>
                <a:gd name="T9" fmla="*/ 282 h 564"/>
                <a:gd name="T10" fmla="*/ 481 w 563"/>
                <a:gd name="T11" fmla="*/ 482 h 564"/>
                <a:gd name="T12" fmla="*/ 281 w 563"/>
                <a:gd name="T13" fmla="*/ 564 h 564"/>
                <a:gd name="T14" fmla="*/ 281 w 563"/>
                <a:gd name="T15" fmla="*/ 136 h 564"/>
                <a:gd name="T16" fmla="*/ 138 w 563"/>
                <a:gd name="T17" fmla="*/ 282 h 564"/>
                <a:gd name="T18" fmla="*/ 281 w 563"/>
                <a:gd name="T19" fmla="*/ 427 h 564"/>
                <a:gd name="T20" fmla="*/ 424 w 563"/>
                <a:gd name="T21" fmla="*/ 282 h 564"/>
                <a:gd name="T22" fmla="*/ 281 w 563"/>
                <a:gd name="T23" fmla="*/ 1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3" h="564">
                  <a:moveTo>
                    <a:pt x="281" y="564"/>
                  </a:moveTo>
                  <a:cubicBezTo>
                    <a:pt x="205" y="564"/>
                    <a:pt x="134" y="535"/>
                    <a:pt x="82" y="482"/>
                  </a:cubicBezTo>
                  <a:cubicBezTo>
                    <a:pt x="29" y="429"/>
                    <a:pt x="0" y="358"/>
                    <a:pt x="0" y="282"/>
                  </a:cubicBezTo>
                  <a:cubicBezTo>
                    <a:pt x="0" y="124"/>
                    <a:pt x="123" y="0"/>
                    <a:pt x="281" y="0"/>
                  </a:cubicBezTo>
                  <a:cubicBezTo>
                    <a:pt x="439" y="0"/>
                    <a:pt x="563" y="124"/>
                    <a:pt x="563" y="282"/>
                  </a:cubicBezTo>
                  <a:cubicBezTo>
                    <a:pt x="563" y="358"/>
                    <a:pt x="534" y="429"/>
                    <a:pt x="481" y="482"/>
                  </a:cubicBezTo>
                  <a:cubicBezTo>
                    <a:pt x="428" y="535"/>
                    <a:pt x="357" y="564"/>
                    <a:pt x="281" y="564"/>
                  </a:cubicBezTo>
                  <a:moveTo>
                    <a:pt x="281" y="136"/>
                  </a:moveTo>
                  <a:cubicBezTo>
                    <a:pt x="198" y="136"/>
                    <a:pt x="138" y="198"/>
                    <a:pt x="138" y="282"/>
                  </a:cubicBezTo>
                  <a:cubicBezTo>
                    <a:pt x="138" y="366"/>
                    <a:pt x="198" y="427"/>
                    <a:pt x="281" y="427"/>
                  </a:cubicBezTo>
                  <a:cubicBezTo>
                    <a:pt x="364" y="427"/>
                    <a:pt x="424" y="366"/>
                    <a:pt x="424" y="282"/>
                  </a:cubicBezTo>
                  <a:cubicBezTo>
                    <a:pt x="424" y="198"/>
                    <a:pt x="364" y="136"/>
                    <a:pt x="281" y="13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882A064A-139B-2225-2270-F50559B931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9" y="1106"/>
              <a:ext cx="437" cy="582"/>
            </a:xfrm>
            <a:custGeom>
              <a:avLst/>
              <a:gdLst>
                <a:gd name="T0" fmla="*/ 292 w 437"/>
                <a:gd name="T1" fmla="*/ 582 h 582"/>
                <a:gd name="T2" fmla="*/ 143 w 437"/>
                <a:gd name="T3" fmla="*/ 582 h 582"/>
                <a:gd name="T4" fmla="*/ 143 w 437"/>
                <a:gd name="T5" fmla="*/ 144 h 582"/>
                <a:gd name="T6" fmla="*/ 0 w 437"/>
                <a:gd name="T7" fmla="*/ 144 h 582"/>
                <a:gd name="T8" fmla="*/ 0 w 437"/>
                <a:gd name="T9" fmla="*/ 0 h 582"/>
                <a:gd name="T10" fmla="*/ 437 w 437"/>
                <a:gd name="T11" fmla="*/ 0 h 582"/>
                <a:gd name="T12" fmla="*/ 437 w 437"/>
                <a:gd name="T13" fmla="*/ 144 h 582"/>
                <a:gd name="T14" fmla="*/ 292 w 437"/>
                <a:gd name="T15" fmla="*/ 144 h 582"/>
                <a:gd name="T16" fmla="*/ 292 w 437"/>
                <a:gd name="T17" fmla="*/ 582 h 5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7" h="582">
                  <a:moveTo>
                    <a:pt x="292" y="582"/>
                  </a:moveTo>
                  <a:lnTo>
                    <a:pt x="143" y="582"/>
                  </a:lnTo>
                  <a:lnTo>
                    <a:pt x="143" y="144"/>
                  </a:lnTo>
                  <a:lnTo>
                    <a:pt x="0" y="144"/>
                  </a:lnTo>
                  <a:lnTo>
                    <a:pt x="0" y="0"/>
                  </a:lnTo>
                  <a:lnTo>
                    <a:pt x="437" y="0"/>
                  </a:lnTo>
                  <a:lnTo>
                    <a:pt x="437" y="144"/>
                  </a:lnTo>
                  <a:lnTo>
                    <a:pt x="292" y="144"/>
                  </a:lnTo>
                  <a:lnTo>
                    <a:pt x="292" y="58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661D16C0-7606-9F9F-623D-66DE31DD7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0" y="1768"/>
              <a:ext cx="86" cy="108"/>
            </a:xfrm>
            <a:custGeom>
              <a:avLst/>
              <a:gdLst>
                <a:gd name="T0" fmla="*/ 81 w 81"/>
                <a:gd name="T1" fmla="*/ 70 h 101"/>
                <a:gd name="T2" fmla="*/ 42 w 81"/>
                <a:gd name="T3" fmla="*/ 101 h 101"/>
                <a:gd name="T4" fmla="*/ 0 w 81"/>
                <a:gd name="T5" fmla="*/ 78 h 101"/>
                <a:gd name="T6" fmla="*/ 25 w 81"/>
                <a:gd name="T7" fmla="*/ 64 h 101"/>
                <a:gd name="T8" fmla="*/ 42 w 81"/>
                <a:gd name="T9" fmla="*/ 75 h 101"/>
                <a:gd name="T10" fmla="*/ 52 w 81"/>
                <a:gd name="T11" fmla="*/ 69 h 101"/>
                <a:gd name="T12" fmla="*/ 5 w 81"/>
                <a:gd name="T13" fmla="*/ 31 h 101"/>
                <a:gd name="T14" fmla="*/ 42 w 81"/>
                <a:gd name="T15" fmla="*/ 0 h 101"/>
                <a:gd name="T16" fmla="*/ 80 w 81"/>
                <a:gd name="T17" fmla="*/ 20 h 101"/>
                <a:gd name="T18" fmla="*/ 55 w 81"/>
                <a:gd name="T19" fmla="*/ 33 h 101"/>
                <a:gd name="T20" fmla="*/ 42 w 81"/>
                <a:gd name="T21" fmla="*/ 25 h 101"/>
                <a:gd name="T22" fmla="*/ 34 w 81"/>
                <a:gd name="T23" fmla="*/ 30 h 101"/>
                <a:gd name="T24" fmla="*/ 81 w 81"/>
                <a:gd name="T25" fmla="*/ 7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01">
                  <a:moveTo>
                    <a:pt x="81" y="70"/>
                  </a:moveTo>
                  <a:cubicBezTo>
                    <a:pt x="81" y="92"/>
                    <a:pt x="62" y="101"/>
                    <a:pt x="42" y="101"/>
                  </a:cubicBezTo>
                  <a:cubicBezTo>
                    <a:pt x="22" y="101"/>
                    <a:pt x="8" y="94"/>
                    <a:pt x="0" y="78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8" y="71"/>
                    <a:pt x="33" y="75"/>
                    <a:pt x="42" y="75"/>
                  </a:cubicBezTo>
                  <a:cubicBezTo>
                    <a:pt x="48" y="75"/>
                    <a:pt x="52" y="73"/>
                    <a:pt x="52" y="69"/>
                  </a:cubicBezTo>
                  <a:cubicBezTo>
                    <a:pt x="52" y="59"/>
                    <a:pt x="5" y="64"/>
                    <a:pt x="5" y="31"/>
                  </a:cubicBezTo>
                  <a:cubicBezTo>
                    <a:pt x="5" y="10"/>
                    <a:pt x="22" y="0"/>
                    <a:pt x="42" y="0"/>
                  </a:cubicBezTo>
                  <a:cubicBezTo>
                    <a:pt x="58" y="0"/>
                    <a:pt x="72" y="7"/>
                    <a:pt x="80" y="20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2" y="28"/>
                    <a:pt x="49" y="25"/>
                    <a:pt x="42" y="25"/>
                  </a:cubicBezTo>
                  <a:cubicBezTo>
                    <a:pt x="37" y="25"/>
                    <a:pt x="34" y="27"/>
                    <a:pt x="34" y="30"/>
                  </a:cubicBezTo>
                  <a:cubicBezTo>
                    <a:pt x="34" y="41"/>
                    <a:pt x="81" y="34"/>
                    <a:pt x="81" y="7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F1D97C9-0884-3861-C530-C89514167A2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76" y="1768"/>
              <a:ext cx="111" cy="108"/>
            </a:xfrm>
            <a:custGeom>
              <a:avLst/>
              <a:gdLst>
                <a:gd name="T0" fmla="*/ 104 w 104"/>
                <a:gd name="T1" fmla="*/ 2 h 101"/>
                <a:gd name="T2" fmla="*/ 104 w 104"/>
                <a:gd name="T3" fmla="*/ 98 h 101"/>
                <a:gd name="T4" fmla="*/ 75 w 104"/>
                <a:gd name="T5" fmla="*/ 98 h 101"/>
                <a:gd name="T6" fmla="*/ 75 w 104"/>
                <a:gd name="T7" fmla="*/ 89 h 101"/>
                <a:gd name="T8" fmla="*/ 46 w 104"/>
                <a:gd name="T9" fmla="*/ 101 h 101"/>
                <a:gd name="T10" fmla="*/ 0 w 104"/>
                <a:gd name="T11" fmla="*/ 50 h 101"/>
                <a:gd name="T12" fmla="*/ 46 w 104"/>
                <a:gd name="T13" fmla="*/ 0 h 101"/>
                <a:gd name="T14" fmla="*/ 75 w 104"/>
                <a:gd name="T15" fmla="*/ 11 h 101"/>
                <a:gd name="T16" fmla="*/ 75 w 104"/>
                <a:gd name="T17" fmla="*/ 2 h 101"/>
                <a:gd name="T18" fmla="*/ 104 w 104"/>
                <a:gd name="T19" fmla="*/ 2 h 101"/>
                <a:gd name="T20" fmla="*/ 75 w 104"/>
                <a:gd name="T21" fmla="*/ 50 h 101"/>
                <a:gd name="T22" fmla="*/ 52 w 104"/>
                <a:gd name="T23" fmla="*/ 27 h 101"/>
                <a:gd name="T24" fmla="*/ 29 w 104"/>
                <a:gd name="T25" fmla="*/ 50 h 101"/>
                <a:gd name="T26" fmla="*/ 52 w 104"/>
                <a:gd name="T27" fmla="*/ 74 h 101"/>
                <a:gd name="T28" fmla="*/ 75 w 104"/>
                <a:gd name="T29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104" y="2"/>
                  </a:moveTo>
                  <a:cubicBezTo>
                    <a:pt x="104" y="98"/>
                    <a:pt x="104" y="98"/>
                    <a:pt x="104" y="98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68" y="97"/>
                    <a:pt x="59" y="101"/>
                    <a:pt x="46" y="101"/>
                  </a:cubicBezTo>
                  <a:cubicBezTo>
                    <a:pt x="21" y="101"/>
                    <a:pt x="0" y="79"/>
                    <a:pt x="0" y="50"/>
                  </a:cubicBezTo>
                  <a:cubicBezTo>
                    <a:pt x="0" y="22"/>
                    <a:pt x="21" y="0"/>
                    <a:pt x="46" y="0"/>
                  </a:cubicBezTo>
                  <a:cubicBezTo>
                    <a:pt x="59" y="0"/>
                    <a:pt x="68" y="4"/>
                    <a:pt x="75" y="11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104" y="2"/>
                  </a:lnTo>
                  <a:close/>
                  <a:moveTo>
                    <a:pt x="75" y="50"/>
                  </a:moveTo>
                  <a:cubicBezTo>
                    <a:pt x="75" y="36"/>
                    <a:pt x="65" y="27"/>
                    <a:pt x="52" y="27"/>
                  </a:cubicBezTo>
                  <a:cubicBezTo>
                    <a:pt x="39" y="27"/>
                    <a:pt x="29" y="36"/>
                    <a:pt x="29" y="50"/>
                  </a:cubicBezTo>
                  <a:cubicBezTo>
                    <a:pt x="29" y="65"/>
                    <a:pt x="39" y="74"/>
                    <a:pt x="52" y="74"/>
                  </a:cubicBezTo>
                  <a:cubicBezTo>
                    <a:pt x="65" y="74"/>
                    <a:pt x="75" y="65"/>
                    <a:pt x="75" y="5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5" name="Rectangle 11">
              <a:extLst>
                <a:ext uri="{FF2B5EF4-FFF2-40B4-BE49-F238E27FC236}">
                  <a16:creationId xmlns:a16="http://schemas.microsoft.com/office/drawing/2014/main" id="{76201EA7-95F9-4918-E368-5D3EDD2EA7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9" y="1723"/>
              <a:ext cx="31" cy="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F8D06665-AB9F-C77D-FFA0-C660F7A67E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257" y="1768"/>
              <a:ext cx="109" cy="108"/>
            </a:xfrm>
            <a:custGeom>
              <a:avLst/>
              <a:gdLst>
                <a:gd name="T0" fmla="*/ 0 w 102"/>
                <a:gd name="T1" fmla="*/ 50 h 101"/>
                <a:gd name="T2" fmla="*/ 51 w 102"/>
                <a:gd name="T3" fmla="*/ 0 h 101"/>
                <a:gd name="T4" fmla="*/ 102 w 102"/>
                <a:gd name="T5" fmla="*/ 50 h 101"/>
                <a:gd name="T6" fmla="*/ 51 w 102"/>
                <a:gd name="T7" fmla="*/ 101 h 101"/>
                <a:gd name="T8" fmla="*/ 0 w 102"/>
                <a:gd name="T9" fmla="*/ 50 h 101"/>
                <a:gd name="T10" fmla="*/ 73 w 102"/>
                <a:gd name="T11" fmla="*/ 50 h 101"/>
                <a:gd name="T12" fmla="*/ 51 w 102"/>
                <a:gd name="T13" fmla="*/ 28 h 101"/>
                <a:gd name="T14" fmla="*/ 29 w 102"/>
                <a:gd name="T15" fmla="*/ 50 h 101"/>
                <a:gd name="T16" fmla="*/ 51 w 102"/>
                <a:gd name="T17" fmla="*/ 73 h 101"/>
                <a:gd name="T18" fmla="*/ 73 w 102"/>
                <a:gd name="T19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1">
                  <a:moveTo>
                    <a:pt x="0" y="50"/>
                  </a:moveTo>
                  <a:cubicBezTo>
                    <a:pt x="0" y="22"/>
                    <a:pt x="22" y="0"/>
                    <a:pt x="51" y="0"/>
                  </a:cubicBezTo>
                  <a:cubicBezTo>
                    <a:pt x="79" y="0"/>
                    <a:pt x="102" y="22"/>
                    <a:pt x="102" y="50"/>
                  </a:cubicBezTo>
                  <a:cubicBezTo>
                    <a:pt x="102" y="79"/>
                    <a:pt x="79" y="101"/>
                    <a:pt x="51" y="101"/>
                  </a:cubicBezTo>
                  <a:cubicBezTo>
                    <a:pt x="22" y="101"/>
                    <a:pt x="0" y="79"/>
                    <a:pt x="0" y="50"/>
                  </a:cubicBezTo>
                  <a:moveTo>
                    <a:pt x="73" y="50"/>
                  </a:moveTo>
                  <a:cubicBezTo>
                    <a:pt x="73" y="37"/>
                    <a:pt x="63" y="28"/>
                    <a:pt x="51" y="28"/>
                  </a:cubicBezTo>
                  <a:cubicBezTo>
                    <a:pt x="38" y="28"/>
                    <a:pt x="29" y="37"/>
                    <a:pt x="29" y="50"/>
                  </a:cubicBezTo>
                  <a:cubicBezTo>
                    <a:pt x="29" y="64"/>
                    <a:pt x="38" y="73"/>
                    <a:pt x="51" y="73"/>
                  </a:cubicBezTo>
                  <a:cubicBezTo>
                    <a:pt x="63" y="73"/>
                    <a:pt x="73" y="64"/>
                    <a:pt x="73" y="5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A4D50CAD-75FA-C770-4D76-1EE53DA7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3" y="1768"/>
              <a:ext cx="98" cy="105"/>
            </a:xfrm>
            <a:custGeom>
              <a:avLst/>
              <a:gdLst>
                <a:gd name="T0" fmla="*/ 92 w 92"/>
                <a:gd name="T1" fmla="*/ 39 h 98"/>
                <a:gd name="T2" fmla="*/ 92 w 92"/>
                <a:gd name="T3" fmla="*/ 98 h 98"/>
                <a:gd name="T4" fmla="*/ 63 w 92"/>
                <a:gd name="T5" fmla="*/ 98 h 98"/>
                <a:gd name="T6" fmla="*/ 63 w 92"/>
                <a:gd name="T7" fmla="*/ 44 h 98"/>
                <a:gd name="T8" fmla="*/ 47 w 92"/>
                <a:gd name="T9" fmla="*/ 26 h 98"/>
                <a:gd name="T10" fmla="*/ 29 w 92"/>
                <a:gd name="T11" fmla="*/ 46 h 98"/>
                <a:gd name="T12" fmla="*/ 29 w 92"/>
                <a:gd name="T13" fmla="*/ 98 h 98"/>
                <a:gd name="T14" fmla="*/ 0 w 92"/>
                <a:gd name="T15" fmla="*/ 98 h 98"/>
                <a:gd name="T16" fmla="*/ 0 w 92"/>
                <a:gd name="T17" fmla="*/ 2 h 98"/>
                <a:gd name="T18" fmla="*/ 29 w 92"/>
                <a:gd name="T19" fmla="*/ 2 h 98"/>
                <a:gd name="T20" fmla="*/ 29 w 92"/>
                <a:gd name="T21" fmla="*/ 11 h 98"/>
                <a:gd name="T22" fmla="*/ 56 w 92"/>
                <a:gd name="T23" fmla="*/ 0 h 98"/>
                <a:gd name="T24" fmla="*/ 92 w 92"/>
                <a:gd name="T25" fmla="*/ 3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98">
                  <a:moveTo>
                    <a:pt x="92" y="39"/>
                  </a:moveTo>
                  <a:cubicBezTo>
                    <a:pt x="92" y="98"/>
                    <a:pt x="92" y="98"/>
                    <a:pt x="92" y="98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32"/>
                    <a:pt x="56" y="26"/>
                    <a:pt x="47" y="26"/>
                  </a:cubicBezTo>
                  <a:cubicBezTo>
                    <a:pt x="36" y="26"/>
                    <a:pt x="29" y="32"/>
                    <a:pt x="29" y="46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4" y="4"/>
                    <a:pt x="43" y="0"/>
                    <a:pt x="56" y="0"/>
                  </a:cubicBezTo>
                  <a:cubicBezTo>
                    <a:pt x="76" y="0"/>
                    <a:pt x="92" y="13"/>
                    <a:pt x="92" y="3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418503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ytuł 1">
            <a:extLst>
              <a:ext uri="{FF2B5EF4-FFF2-40B4-BE49-F238E27FC236}">
                <a16:creationId xmlns:a16="http://schemas.microsoft.com/office/drawing/2014/main" id="{B934B016-D54C-DFB7-B6B2-5EF4241479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796354"/>
            <a:ext cx="3624783" cy="1102519"/>
          </a:xfrm>
        </p:spPr>
        <p:txBody>
          <a:bodyPr/>
          <a:lstStyle/>
          <a:p>
            <a:r>
              <a:rPr lang="pl-PL" sz="2800" dirty="0">
                <a:solidFill>
                  <a:schemeClr val="tx1"/>
                </a:solidFill>
              </a:rPr>
              <a:t>MotoSalon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B8933104-A864-EE90-5CA7-500BB63494E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5659" y="228940"/>
            <a:ext cx="720117" cy="260604"/>
          </a:xfrm>
          <a:prstGeom prst="rect">
            <a:avLst/>
          </a:prstGeom>
        </p:spPr>
      </p:pic>
      <p:sp>
        <p:nvSpPr>
          <p:cNvPr id="4" name="Podtytuł 3">
            <a:extLst>
              <a:ext uri="{FF2B5EF4-FFF2-40B4-BE49-F238E27FC236}">
                <a16:creationId xmlns:a16="http://schemas.microsoft.com/office/drawing/2014/main" id="{80AEB27C-1A74-BC7A-42DD-5216B35863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667" y="1347614"/>
            <a:ext cx="4104456" cy="3603067"/>
          </a:xfrm>
        </p:spPr>
        <p:txBody>
          <a:bodyPr/>
          <a:lstStyle/>
          <a:p>
            <a:pPr>
              <a:spcAft>
                <a:spcPts val="300"/>
              </a:spcAft>
            </a:pPr>
            <a:endParaRPr lang="pl-PL" b="1" dirty="0"/>
          </a:p>
          <a:p>
            <a:endParaRPr lang="pl-PL" dirty="0"/>
          </a:p>
          <a:p>
            <a:r>
              <a:rPr lang="pl-PL" sz="1200" dirty="0" err="1">
                <a:latin typeface="+mj-lt"/>
                <a:cs typeface="Arial" panose="020B0604020202020204" pitchFamily="34" charset="0"/>
              </a:rPr>
              <a:t>MOTOsalon</a:t>
            </a:r>
            <a:r>
              <a:rPr lang="pl-PL" sz="1200" dirty="0">
                <a:latin typeface="+mj-lt"/>
                <a:cs typeface="Arial" panose="020B0604020202020204" pitchFamily="34" charset="0"/>
              </a:rPr>
              <a:t> to ekskluzywny magazyn motoryzacyjny </a:t>
            </a:r>
          </a:p>
          <a:p>
            <a:r>
              <a:rPr lang="pl-PL" sz="1200" dirty="0">
                <a:latin typeface="+mj-lt"/>
                <a:cs typeface="Arial" panose="020B0604020202020204" pitchFamily="34" charset="0"/>
              </a:rPr>
              <a:t>z silną domieszką tematyki </a:t>
            </a:r>
            <a:r>
              <a:rPr lang="pl-PL" sz="1200" dirty="0" err="1">
                <a:latin typeface="+mj-lt"/>
                <a:cs typeface="Arial" panose="020B0604020202020204" pitchFamily="34" charset="0"/>
              </a:rPr>
              <a:t>lifestylowej</a:t>
            </a:r>
            <a:endParaRPr lang="pl-PL" sz="1200" dirty="0">
              <a:latin typeface="+mj-lt"/>
              <a:cs typeface="Arial" panose="020B0604020202020204" pitchFamily="34" charset="0"/>
            </a:endParaRPr>
          </a:p>
          <a:p>
            <a:endParaRPr lang="pl-PL" sz="1200" dirty="0">
              <a:latin typeface="+mj-lt"/>
              <a:cs typeface="Arial" panose="020B0604020202020204" pitchFamily="34" charset="0"/>
            </a:endParaRPr>
          </a:p>
          <a:p>
            <a:r>
              <a:rPr lang="pl-PL" sz="1200" dirty="0">
                <a:latin typeface="+mj-lt"/>
                <a:cs typeface="Arial" panose="020B0604020202020204" pitchFamily="34" charset="0"/>
              </a:rPr>
              <a:t>Skierowany jest do mężczyzn, mieszkańców miast 100 000+ </a:t>
            </a:r>
            <a:br>
              <a:rPr lang="pl-PL" sz="1200" dirty="0">
                <a:latin typeface="+mj-lt"/>
                <a:cs typeface="Arial" panose="020B0604020202020204" pitchFamily="34" charset="0"/>
              </a:rPr>
            </a:br>
            <a:r>
              <a:rPr lang="pl-PL" sz="1200" dirty="0">
                <a:latin typeface="+mj-lt"/>
                <a:cs typeface="Arial" panose="020B0604020202020204" pitchFamily="34" charset="0"/>
              </a:rPr>
              <a:t>o dochodach powyżej średniej</a:t>
            </a:r>
          </a:p>
          <a:p>
            <a:endParaRPr lang="pl-PL" sz="1200" dirty="0">
              <a:latin typeface="+mj-lt"/>
              <a:cs typeface="Arial" panose="020B0604020202020204" pitchFamily="34" charset="0"/>
            </a:endParaRPr>
          </a:p>
          <a:p>
            <a:r>
              <a:rPr lang="pl-PL" sz="1200" dirty="0">
                <a:latin typeface="+mj-lt"/>
                <a:cs typeface="Arial" panose="020B0604020202020204" pitchFamily="34" charset="0"/>
              </a:rPr>
              <a:t>Magazyn dla pasjonatów motoryzacji i nowoczesnych technologii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897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wal 16">
            <a:extLst>
              <a:ext uri="{FF2B5EF4-FFF2-40B4-BE49-F238E27FC236}">
                <a16:creationId xmlns:a16="http://schemas.microsoft.com/office/drawing/2014/main" id="{7375C07F-DA0A-0D4B-7647-A2C8CEA7086C}"/>
              </a:ext>
            </a:extLst>
          </p:cNvPr>
          <p:cNvSpPr/>
          <p:nvPr/>
        </p:nvSpPr>
        <p:spPr>
          <a:xfrm>
            <a:off x="4442928" y="853440"/>
            <a:ext cx="3856346" cy="3856346"/>
          </a:xfrm>
          <a:prstGeom prst="ellipse">
            <a:avLst/>
          </a:prstGeom>
          <a:solidFill>
            <a:srgbClr val="E51A2F"/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l-PL" sz="1400" dirty="0" err="1"/>
          </a:p>
        </p:txBody>
      </p:sp>
      <p:sp>
        <p:nvSpPr>
          <p:cNvPr id="10" name="Tytuł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800" dirty="0">
                <a:solidFill>
                  <a:schemeClr val="tx1"/>
                </a:solidFill>
              </a:rPr>
              <a:t>MotoSalon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4C35FDA-4B0E-04F0-B13B-9D7B66841F91}"/>
              </a:ext>
            </a:extLst>
          </p:cNvPr>
          <p:cNvSpPr txBox="1"/>
          <p:nvPr/>
        </p:nvSpPr>
        <p:spPr>
          <a:xfrm>
            <a:off x="467544" y="1687805"/>
            <a:ext cx="3600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400" dirty="0"/>
              <a:t>MotoSalon będzie zawierał ciekawostki z rynku motoryzacyjnego w telegraficznym skrócie </a:t>
            </a:r>
          </a:p>
          <a:p>
            <a:pPr>
              <a:spcAft>
                <a:spcPts val="600"/>
              </a:spcAft>
            </a:pPr>
            <a:endParaRPr lang="pl-PL" sz="1400" dirty="0"/>
          </a:p>
          <a:p>
            <a:pPr>
              <a:spcAft>
                <a:spcPts val="600"/>
              </a:spcAft>
            </a:pPr>
            <a:r>
              <a:rPr lang="pl-PL" sz="1400" dirty="0"/>
              <a:t>Bardzo dobrej jakości papier, okładki 180g kreda z lakierem UV i </a:t>
            </a:r>
            <a:r>
              <a:rPr lang="pl-PL" sz="1400" dirty="0" err="1"/>
              <a:t>Pantone</a:t>
            </a:r>
            <a:r>
              <a:rPr lang="pl-PL" sz="1400" dirty="0"/>
              <a:t> </a:t>
            </a:r>
            <a:r>
              <a:rPr lang="pl-PL" sz="1400" dirty="0" err="1"/>
              <a:t>color</a:t>
            </a:r>
            <a:r>
              <a:rPr lang="pl-PL" sz="1400" dirty="0"/>
              <a:t>, środki 80g</a:t>
            </a:r>
          </a:p>
          <a:p>
            <a:pPr>
              <a:spcAft>
                <a:spcPts val="600"/>
              </a:spcAft>
            </a:pPr>
            <a:r>
              <a:rPr lang="pl-PL" sz="1400" dirty="0"/>
              <a:t> </a:t>
            </a:r>
          </a:p>
          <a:p>
            <a:pPr>
              <a:spcAft>
                <a:spcPts val="600"/>
              </a:spcAft>
            </a:pPr>
            <a:r>
              <a:rPr lang="pl-PL" sz="1400" dirty="0"/>
              <a:t>Szeroka dystrybucja w sieci Kolporter, Ruch, Garmond, </a:t>
            </a:r>
            <a:r>
              <a:rPr lang="pl-PL" sz="1400" dirty="0" err="1"/>
              <a:t>Polperfekt</a:t>
            </a:r>
            <a:r>
              <a:rPr lang="pl-PL" sz="1400" dirty="0"/>
              <a:t>, </a:t>
            </a:r>
            <a:r>
              <a:rPr lang="pl-PL" sz="1400" dirty="0" err="1"/>
              <a:t>Inmedio</a:t>
            </a:r>
            <a:endParaRPr lang="pl-PL" sz="1400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0E19D26-13FF-FDC3-6637-BEE69F58C46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5659" y="228940"/>
            <a:ext cx="720117" cy="260604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65A698D2-4CCD-6F0C-041C-20850C2E01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912" y="555526"/>
            <a:ext cx="5033556" cy="4721538"/>
          </a:xfrm>
          <a:prstGeom prst="rect">
            <a:avLst/>
          </a:prstGeom>
          <a:effectLst>
            <a:outerShdw blurRad="279400" dist="152400" dir="1200000" algn="tl" rotWithShape="0">
              <a:prstClr val="black">
                <a:alpha val="22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0501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D3CE409-4700-DC07-D065-7140C12F1E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1" y="749151"/>
            <a:ext cx="4803930" cy="1102519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Rozbudowane sekcje redakcyjne</a:t>
            </a:r>
          </a:p>
        </p:txBody>
      </p:sp>
      <p:sp>
        <p:nvSpPr>
          <p:cNvPr id="5" name="Shape 817">
            <a:extLst>
              <a:ext uri="{FF2B5EF4-FFF2-40B4-BE49-F238E27FC236}">
                <a16:creationId xmlns:a16="http://schemas.microsoft.com/office/drawing/2014/main" id="{A307CC05-648C-4A77-A1D1-819A51B4B5B3}"/>
              </a:ext>
            </a:extLst>
          </p:cNvPr>
          <p:cNvSpPr/>
          <p:nvPr/>
        </p:nvSpPr>
        <p:spPr>
          <a:xfrm>
            <a:off x="1320402" y="1503730"/>
            <a:ext cx="2963566" cy="1992853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pl-PL" sz="1050" b="1" spc="-1" dirty="0">
                <a:solidFill>
                  <a:srgbClr val="DE2432"/>
                </a:solidFill>
                <a:latin typeface="Lato"/>
              </a:rPr>
              <a:t>BEZPIECZEŃSTWO</a:t>
            </a:r>
            <a:endParaRPr lang="pl-PL" sz="1050" b="0" strike="noStrike" spc="-1" dirty="0">
              <a:solidFill>
                <a:srgbClr val="000000"/>
              </a:solidFill>
              <a:latin typeface="Arial"/>
            </a:endParaRPr>
          </a:p>
          <a:p>
            <a:pPr>
              <a:spcBef>
                <a:spcPts val="601"/>
              </a:spcBef>
            </a:pPr>
            <a:r>
              <a:rPr lang="pl-PL" sz="1100" spc="-1" dirty="0">
                <a:solidFill>
                  <a:srgbClr val="0D0D0D"/>
                </a:solidFill>
              </a:rPr>
              <a:t> </a:t>
            </a:r>
            <a:r>
              <a:rPr lang="pl-PL" sz="1000" dirty="0">
                <a:effectLst/>
                <a:ea typeface="Times New Roman" panose="02020603050405020304" pitchFamily="18" charset="0"/>
              </a:rPr>
              <a:t>Główny Inspektorat Transportu Drogowego ogłosił, że na polskich drogach zostaną zainstalowane 43 nowe urządzenia do odcinkowego pomiaru prędkości, które obejmą nadzorem blisko 400 km dróg ekspresowych i autostrad. Jak działa OPP, gdzie są najdłuższe odcinki pomiaru prędkości, co czeka kierowców, którzy przekroczą dozwoloną prędkość na OPP</a:t>
            </a:r>
            <a:r>
              <a:rPr lang="pl-PL" sz="1100" dirty="0">
                <a:effectLst/>
                <a:ea typeface="Times New Roman" panose="02020603050405020304" pitchFamily="18" charset="0"/>
              </a:rPr>
              <a:t>?</a:t>
            </a:r>
            <a:endParaRPr lang="pl-PL" sz="11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pl-PL" sz="1100" spc="-1" dirty="0">
              <a:solidFill>
                <a:srgbClr val="0D0D0D"/>
              </a:solidFill>
              <a:latin typeface="Lato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pl-PL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Shape 817">
            <a:extLst>
              <a:ext uri="{FF2B5EF4-FFF2-40B4-BE49-F238E27FC236}">
                <a16:creationId xmlns:a16="http://schemas.microsoft.com/office/drawing/2014/main" id="{699D3716-A2D2-53F2-E0D9-58EE677BEE8D}"/>
              </a:ext>
            </a:extLst>
          </p:cNvPr>
          <p:cNvSpPr/>
          <p:nvPr/>
        </p:nvSpPr>
        <p:spPr>
          <a:xfrm>
            <a:off x="1320402" y="3099379"/>
            <a:ext cx="2891558" cy="131574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pl-PL" sz="1050" b="1" strike="noStrike" spc="-1" dirty="0">
                <a:solidFill>
                  <a:srgbClr val="DE2432"/>
                </a:solidFill>
                <a:latin typeface="Lato"/>
              </a:rPr>
              <a:t>RAPORTY</a:t>
            </a: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pl-PL" sz="10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Raport TUV 2025. To protokół pokontrolny niemieckiego Urzędu Dozoru Technicznego, który powstaje rokrocznie na podstawie danych z okresowych badań technicznych, u nas zwanych popularnie diagnostyką lub przeglądem technicznym. Prezentujemy najmniej i najbardziej usterkowe samochody.</a:t>
            </a:r>
            <a:endParaRPr lang="pl-PL" sz="1000" spc="-1" dirty="0">
              <a:solidFill>
                <a:srgbClr val="000000"/>
              </a:solidFill>
            </a:endParaRPr>
          </a:p>
        </p:txBody>
      </p:sp>
      <p:sp>
        <p:nvSpPr>
          <p:cNvPr id="7" name="Shape 869">
            <a:extLst>
              <a:ext uri="{FF2B5EF4-FFF2-40B4-BE49-F238E27FC236}">
                <a16:creationId xmlns:a16="http://schemas.microsoft.com/office/drawing/2014/main" id="{7AA3642E-15C3-AFBD-5256-722E7AE82BEF}"/>
              </a:ext>
            </a:extLst>
          </p:cNvPr>
          <p:cNvSpPr/>
          <p:nvPr/>
        </p:nvSpPr>
        <p:spPr>
          <a:xfrm>
            <a:off x="576876" y="3099379"/>
            <a:ext cx="342360" cy="433440"/>
          </a:xfrm>
          <a:custGeom>
            <a:avLst/>
            <a:gdLst>
              <a:gd name="textAreaLeft" fmla="*/ 0 w 342360"/>
              <a:gd name="textAreaRight" fmla="*/ 342720 w 342360"/>
              <a:gd name="textAreaTop" fmla="*/ 0 h 433440"/>
              <a:gd name="textAreaBottom" fmla="*/ 433800 h 4334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21600" y="21600"/>
                </a:moveTo>
                <a:lnTo>
                  <a:pt x="0" y="21600"/>
                </a:lnTo>
                <a:lnTo>
                  <a:pt x="0" y="1168"/>
                </a:lnTo>
                <a:lnTo>
                  <a:pt x="4106" y="1168"/>
                </a:lnTo>
                <a:lnTo>
                  <a:pt x="4106" y="2011"/>
                </a:lnTo>
                <a:lnTo>
                  <a:pt x="1232" y="2011"/>
                </a:lnTo>
                <a:lnTo>
                  <a:pt x="1232" y="20562"/>
                </a:lnTo>
                <a:lnTo>
                  <a:pt x="20532" y="20562"/>
                </a:lnTo>
                <a:lnTo>
                  <a:pt x="20532" y="2011"/>
                </a:lnTo>
                <a:lnTo>
                  <a:pt x="17494" y="2011"/>
                </a:lnTo>
                <a:lnTo>
                  <a:pt x="17494" y="1168"/>
                </a:lnTo>
                <a:lnTo>
                  <a:pt x="21600" y="1168"/>
                </a:lnTo>
                <a:lnTo>
                  <a:pt x="21600" y="21600"/>
                </a:lnTo>
                <a:close/>
                <a:moveTo>
                  <a:pt x="18725" y="4086"/>
                </a:moveTo>
                <a:lnTo>
                  <a:pt x="3039" y="4086"/>
                </a:lnTo>
                <a:lnTo>
                  <a:pt x="4106" y="0"/>
                </a:lnTo>
                <a:lnTo>
                  <a:pt x="17740" y="0"/>
                </a:lnTo>
                <a:lnTo>
                  <a:pt x="18725" y="4086"/>
                </a:lnTo>
                <a:close/>
                <a:moveTo>
                  <a:pt x="4435" y="3114"/>
                </a:moveTo>
                <a:lnTo>
                  <a:pt x="17329" y="3114"/>
                </a:lnTo>
                <a:lnTo>
                  <a:pt x="16672" y="973"/>
                </a:lnTo>
                <a:lnTo>
                  <a:pt x="4928" y="973"/>
                </a:lnTo>
                <a:lnTo>
                  <a:pt x="4435" y="3114"/>
                </a:lnTo>
                <a:close/>
                <a:moveTo>
                  <a:pt x="8295" y="11157"/>
                </a:moveTo>
                <a:lnTo>
                  <a:pt x="3367" y="11157"/>
                </a:lnTo>
                <a:lnTo>
                  <a:pt x="3367" y="6941"/>
                </a:lnTo>
                <a:lnTo>
                  <a:pt x="8295" y="6941"/>
                </a:lnTo>
                <a:lnTo>
                  <a:pt x="8295" y="11157"/>
                </a:lnTo>
                <a:close/>
                <a:moveTo>
                  <a:pt x="4435" y="10184"/>
                </a:moveTo>
                <a:lnTo>
                  <a:pt x="7063" y="10184"/>
                </a:lnTo>
                <a:lnTo>
                  <a:pt x="7063" y="7784"/>
                </a:lnTo>
                <a:lnTo>
                  <a:pt x="4435" y="7784"/>
                </a:lnTo>
                <a:lnTo>
                  <a:pt x="4435" y="10184"/>
                </a:lnTo>
                <a:close/>
                <a:moveTo>
                  <a:pt x="10430" y="8432"/>
                </a:moveTo>
                <a:lnTo>
                  <a:pt x="17740" y="8432"/>
                </a:lnTo>
                <a:lnTo>
                  <a:pt x="17740" y="9470"/>
                </a:lnTo>
                <a:lnTo>
                  <a:pt x="10430" y="9470"/>
                </a:lnTo>
                <a:lnTo>
                  <a:pt x="10430" y="8432"/>
                </a:lnTo>
                <a:close/>
                <a:moveTo>
                  <a:pt x="8295" y="17189"/>
                </a:moveTo>
                <a:lnTo>
                  <a:pt x="3367" y="17189"/>
                </a:lnTo>
                <a:lnTo>
                  <a:pt x="3367" y="12973"/>
                </a:lnTo>
                <a:lnTo>
                  <a:pt x="8295" y="12973"/>
                </a:lnTo>
                <a:lnTo>
                  <a:pt x="8295" y="17189"/>
                </a:lnTo>
                <a:close/>
                <a:moveTo>
                  <a:pt x="4435" y="16346"/>
                </a:moveTo>
                <a:lnTo>
                  <a:pt x="7063" y="16346"/>
                </a:lnTo>
                <a:lnTo>
                  <a:pt x="7063" y="13946"/>
                </a:lnTo>
                <a:lnTo>
                  <a:pt x="4435" y="13946"/>
                </a:lnTo>
                <a:lnTo>
                  <a:pt x="4435" y="16346"/>
                </a:lnTo>
                <a:close/>
                <a:moveTo>
                  <a:pt x="10430" y="14659"/>
                </a:moveTo>
                <a:lnTo>
                  <a:pt x="17740" y="14659"/>
                </a:lnTo>
                <a:lnTo>
                  <a:pt x="17740" y="15632"/>
                </a:lnTo>
                <a:lnTo>
                  <a:pt x="10430" y="15632"/>
                </a:lnTo>
                <a:lnTo>
                  <a:pt x="10430" y="14659"/>
                </a:lnTo>
                <a:close/>
              </a:path>
            </a:pathLst>
          </a:custGeom>
          <a:solidFill>
            <a:srgbClr val="DE243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Lato"/>
            </a:endParaRPr>
          </a:p>
        </p:txBody>
      </p:sp>
      <p:sp>
        <p:nvSpPr>
          <p:cNvPr id="8" name="Shape 2769">
            <a:extLst>
              <a:ext uri="{FF2B5EF4-FFF2-40B4-BE49-F238E27FC236}">
                <a16:creationId xmlns:a16="http://schemas.microsoft.com/office/drawing/2014/main" id="{72669C5C-F78B-9125-654E-DF132992C210}"/>
              </a:ext>
            </a:extLst>
          </p:cNvPr>
          <p:cNvSpPr/>
          <p:nvPr/>
        </p:nvSpPr>
        <p:spPr>
          <a:xfrm>
            <a:off x="546636" y="1522990"/>
            <a:ext cx="372600" cy="328680"/>
          </a:xfrm>
          <a:custGeom>
            <a:avLst/>
            <a:gdLst>
              <a:gd name="textAreaLeft" fmla="*/ 0 w 372600"/>
              <a:gd name="textAreaRight" fmla="*/ 372960 w 372600"/>
              <a:gd name="textAreaTop" fmla="*/ 0 h 328680"/>
              <a:gd name="textAreaBottom" fmla="*/ 329040 h 3286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19980" y="2006"/>
                </a:moveTo>
                <a:cubicBezTo>
                  <a:pt x="19035" y="771"/>
                  <a:pt x="17550" y="0"/>
                  <a:pt x="15930" y="0"/>
                </a:cubicBezTo>
                <a:cubicBezTo>
                  <a:pt x="14175" y="0"/>
                  <a:pt x="12555" y="926"/>
                  <a:pt x="11340" y="2777"/>
                </a:cubicBezTo>
                <a:cubicBezTo>
                  <a:pt x="11205" y="3240"/>
                  <a:pt x="10935" y="3549"/>
                  <a:pt x="10800" y="3857"/>
                </a:cubicBezTo>
                <a:cubicBezTo>
                  <a:pt x="10665" y="3549"/>
                  <a:pt x="10395" y="3240"/>
                  <a:pt x="10260" y="2777"/>
                </a:cubicBezTo>
                <a:cubicBezTo>
                  <a:pt x="9045" y="926"/>
                  <a:pt x="7425" y="0"/>
                  <a:pt x="5670" y="0"/>
                </a:cubicBezTo>
                <a:cubicBezTo>
                  <a:pt x="4050" y="0"/>
                  <a:pt x="2565" y="771"/>
                  <a:pt x="1620" y="2006"/>
                </a:cubicBezTo>
                <a:cubicBezTo>
                  <a:pt x="540" y="3240"/>
                  <a:pt x="0" y="4937"/>
                  <a:pt x="0" y="6789"/>
                </a:cubicBezTo>
                <a:cubicBezTo>
                  <a:pt x="0" y="10183"/>
                  <a:pt x="2160" y="12497"/>
                  <a:pt x="4995" y="15274"/>
                </a:cubicBezTo>
                <a:cubicBezTo>
                  <a:pt x="6615" y="16971"/>
                  <a:pt x="8505" y="18823"/>
                  <a:pt x="10260" y="21291"/>
                </a:cubicBezTo>
                <a:cubicBezTo>
                  <a:pt x="10395" y="21446"/>
                  <a:pt x="10665" y="21600"/>
                  <a:pt x="10800" y="21600"/>
                </a:cubicBezTo>
                <a:cubicBezTo>
                  <a:pt x="10935" y="21600"/>
                  <a:pt x="11205" y="21446"/>
                  <a:pt x="11340" y="21291"/>
                </a:cubicBezTo>
                <a:cubicBezTo>
                  <a:pt x="13095" y="18823"/>
                  <a:pt x="14985" y="16971"/>
                  <a:pt x="16605" y="15274"/>
                </a:cubicBezTo>
                <a:cubicBezTo>
                  <a:pt x="19440" y="12497"/>
                  <a:pt x="21600" y="10183"/>
                  <a:pt x="21600" y="6789"/>
                </a:cubicBezTo>
                <a:cubicBezTo>
                  <a:pt x="21600" y="4937"/>
                  <a:pt x="21060" y="3240"/>
                  <a:pt x="19980" y="2006"/>
                </a:cubicBezTo>
                <a:close/>
                <a:moveTo>
                  <a:pt x="15795" y="14194"/>
                </a:moveTo>
                <a:cubicBezTo>
                  <a:pt x="14175" y="15737"/>
                  <a:pt x="12555" y="17589"/>
                  <a:pt x="10800" y="19749"/>
                </a:cubicBezTo>
                <a:cubicBezTo>
                  <a:pt x="9045" y="17589"/>
                  <a:pt x="7425" y="15737"/>
                  <a:pt x="5805" y="14194"/>
                </a:cubicBezTo>
                <a:cubicBezTo>
                  <a:pt x="3240" y="11571"/>
                  <a:pt x="1215" y="9566"/>
                  <a:pt x="1215" y="6789"/>
                </a:cubicBezTo>
                <a:cubicBezTo>
                  <a:pt x="1215" y="3703"/>
                  <a:pt x="3105" y="1389"/>
                  <a:pt x="5670" y="1389"/>
                </a:cubicBezTo>
                <a:cubicBezTo>
                  <a:pt x="7020" y="1389"/>
                  <a:pt x="8235" y="2160"/>
                  <a:pt x="9180" y="3549"/>
                </a:cubicBezTo>
                <a:cubicBezTo>
                  <a:pt x="9855" y="4783"/>
                  <a:pt x="10125" y="5863"/>
                  <a:pt x="10125" y="5863"/>
                </a:cubicBezTo>
                <a:cubicBezTo>
                  <a:pt x="10260" y="6171"/>
                  <a:pt x="10530" y="6480"/>
                  <a:pt x="10800" y="6480"/>
                </a:cubicBezTo>
                <a:cubicBezTo>
                  <a:pt x="11070" y="6480"/>
                  <a:pt x="11340" y="6171"/>
                  <a:pt x="11475" y="5863"/>
                </a:cubicBezTo>
                <a:cubicBezTo>
                  <a:pt x="11475" y="5863"/>
                  <a:pt x="12555" y="1389"/>
                  <a:pt x="15930" y="1389"/>
                </a:cubicBezTo>
                <a:cubicBezTo>
                  <a:pt x="18495" y="1389"/>
                  <a:pt x="20385" y="3703"/>
                  <a:pt x="20385" y="6789"/>
                </a:cubicBezTo>
                <a:cubicBezTo>
                  <a:pt x="20385" y="9566"/>
                  <a:pt x="18360" y="11571"/>
                  <a:pt x="15795" y="14194"/>
                </a:cubicBezTo>
                <a:close/>
              </a:path>
            </a:pathLst>
          </a:custGeom>
          <a:solidFill>
            <a:srgbClr val="DE243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Lato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F8F1221E-5430-1048-CA68-84E1DBD2E4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436948"/>
            <a:ext cx="4233484" cy="3565748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5CD6A223-EEC9-F68F-7EB3-8B056BB6637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75659" y="228940"/>
            <a:ext cx="720117" cy="2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24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CAA486E-95B7-2041-EE90-8C9AA9616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1" y="749151"/>
            <a:ext cx="4824537" cy="1102519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Rozbudowane sekcje redakcyjne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2159A24D-857B-9D6D-B85C-40580A2F2AA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5659" y="228940"/>
            <a:ext cx="720117" cy="260604"/>
          </a:xfrm>
          <a:prstGeom prst="rect">
            <a:avLst/>
          </a:prstGeom>
        </p:spPr>
      </p:pic>
      <p:cxnSp>
        <p:nvCxnSpPr>
          <p:cNvPr id="5" name="Łącznik prosty 16">
            <a:extLst>
              <a:ext uri="{FF2B5EF4-FFF2-40B4-BE49-F238E27FC236}">
                <a16:creationId xmlns:a16="http://schemas.microsoft.com/office/drawing/2014/main" id="{BF8BA020-BE0A-187A-D3B8-6EDBE1FE288E}"/>
              </a:ext>
            </a:extLst>
          </p:cNvPr>
          <p:cNvCxnSpPr>
            <a:cxnSpLocks/>
          </p:cNvCxnSpPr>
          <p:nvPr/>
        </p:nvCxnSpPr>
        <p:spPr>
          <a:xfrm>
            <a:off x="1079373" y="4487438"/>
            <a:ext cx="3943800" cy="360"/>
          </a:xfrm>
          <a:prstGeom prst="straightConnector1">
            <a:avLst/>
          </a:prstGeom>
          <a:ln>
            <a:solidFill>
              <a:srgbClr val="FFFFFF">
                <a:lumMod val="50000"/>
              </a:srgbClr>
            </a:solidFill>
            <a:round/>
          </a:ln>
        </p:spPr>
      </p:cxnSp>
      <p:cxnSp>
        <p:nvCxnSpPr>
          <p:cNvPr id="6" name="Łącznik prosty 13">
            <a:extLst>
              <a:ext uri="{FF2B5EF4-FFF2-40B4-BE49-F238E27FC236}">
                <a16:creationId xmlns:a16="http://schemas.microsoft.com/office/drawing/2014/main" id="{2F0DD713-C5A0-1AFE-C16C-830D29C219A8}"/>
              </a:ext>
            </a:extLst>
          </p:cNvPr>
          <p:cNvCxnSpPr>
            <a:cxnSpLocks/>
          </p:cNvCxnSpPr>
          <p:nvPr/>
        </p:nvCxnSpPr>
        <p:spPr>
          <a:xfrm>
            <a:off x="3076964" y="2642169"/>
            <a:ext cx="4663388" cy="0"/>
          </a:xfrm>
          <a:prstGeom prst="straightConnector1">
            <a:avLst/>
          </a:prstGeom>
          <a:ln>
            <a:solidFill>
              <a:srgbClr val="FFFFFF">
                <a:lumMod val="50000"/>
              </a:srgbClr>
            </a:solidFill>
            <a:round/>
          </a:ln>
        </p:spPr>
      </p:cxnSp>
      <p:sp>
        <p:nvSpPr>
          <p:cNvPr id="7" name="Shape 831">
            <a:extLst>
              <a:ext uri="{FF2B5EF4-FFF2-40B4-BE49-F238E27FC236}">
                <a16:creationId xmlns:a16="http://schemas.microsoft.com/office/drawing/2014/main" id="{0B74C995-AD79-C8DF-4248-0A461F266C71}"/>
              </a:ext>
            </a:extLst>
          </p:cNvPr>
          <p:cNvSpPr/>
          <p:nvPr/>
        </p:nvSpPr>
        <p:spPr>
          <a:xfrm>
            <a:off x="3553389" y="1562183"/>
            <a:ext cx="409320" cy="379440"/>
          </a:xfrm>
          <a:custGeom>
            <a:avLst/>
            <a:gdLst>
              <a:gd name="textAreaLeft" fmla="*/ 0 w 409320"/>
              <a:gd name="textAreaRight" fmla="*/ 409680 w 409320"/>
              <a:gd name="textAreaTop" fmla="*/ 0 h 379440"/>
              <a:gd name="textAreaBottom" fmla="*/ 379800 h 3794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16875" y="11314"/>
                </a:moveTo>
                <a:cubicBezTo>
                  <a:pt x="16875" y="7788"/>
                  <a:pt x="16875" y="7788"/>
                  <a:pt x="16875" y="7788"/>
                </a:cubicBezTo>
                <a:cubicBezTo>
                  <a:pt x="17010" y="5143"/>
                  <a:pt x="15255" y="3380"/>
                  <a:pt x="13905" y="2645"/>
                </a:cubicBezTo>
                <a:cubicBezTo>
                  <a:pt x="13500" y="2498"/>
                  <a:pt x="13095" y="2351"/>
                  <a:pt x="12555" y="2204"/>
                </a:cubicBezTo>
                <a:cubicBezTo>
                  <a:pt x="12555" y="1910"/>
                  <a:pt x="12555" y="1910"/>
                  <a:pt x="12555" y="1910"/>
                </a:cubicBezTo>
                <a:cubicBezTo>
                  <a:pt x="12555" y="882"/>
                  <a:pt x="11745" y="0"/>
                  <a:pt x="10800" y="0"/>
                </a:cubicBezTo>
                <a:cubicBezTo>
                  <a:pt x="9855" y="0"/>
                  <a:pt x="9045" y="882"/>
                  <a:pt x="9045" y="1910"/>
                </a:cubicBezTo>
                <a:cubicBezTo>
                  <a:pt x="9045" y="2204"/>
                  <a:pt x="9045" y="2204"/>
                  <a:pt x="9045" y="2204"/>
                </a:cubicBezTo>
                <a:cubicBezTo>
                  <a:pt x="8640" y="2351"/>
                  <a:pt x="8235" y="2498"/>
                  <a:pt x="7830" y="2645"/>
                </a:cubicBezTo>
                <a:cubicBezTo>
                  <a:pt x="6345" y="3527"/>
                  <a:pt x="4725" y="5290"/>
                  <a:pt x="4725" y="7788"/>
                </a:cubicBezTo>
                <a:cubicBezTo>
                  <a:pt x="4725" y="11314"/>
                  <a:pt x="4725" y="11314"/>
                  <a:pt x="4725" y="11314"/>
                </a:cubicBezTo>
                <a:cubicBezTo>
                  <a:pt x="4725" y="13812"/>
                  <a:pt x="3915" y="16016"/>
                  <a:pt x="2295" y="17780"/>
                </a:cubicBezTo>
                <a:cubicBezTo>
                  <a:pt x="2160" y="17780"/>
                  <a:pt x="2160" y="18073"/>
                  <a:pt x="2160" y="18073"/>
                </a:cubicBezTo>
                <a:cubicBezTo>
                  <a:pt x="2160" y="18220"/>
                  <a:pt x="2295" y="18367"/>
                  <a:pt x="2430" y="18367"/>
                </a:cubicBezTo>
                <a:cubicBezTo>
                  <a:pt x="5940" y="19102"/>
                  <a:pt x="5940" y="19102"/>
                  <a:pt x="5940" y="19102"/>
                </a:cubicBezTo>
                <a:cubicBezTo>
                  <a:pt x="6480" y="19102"/>
                  <a:pt x="7155" y="19249"/>
                  <a:pt x="7695" y="19396"/>
                </a:cubicBezTo>
                <a:cubicBezTo>
                  <a:pt x="8235" y="20718"/>
                  <a:pt x="9585" y="21600"/>
                  <a:pt x="10800" y="21600"/>
                </a:cubicBezTo>
                <a:cubicBezTo>
                  <a:pt x="12150" y="21600"/>
                  <a:pt x="13500" y="20718"/>
                  <a:pt x="14040" y="19396"/>
                </a:cubicBezTo>
                <a:cubicBezTo>
                  <a:pt x="14580" y="19249"/>
                  <a:pt x="15255" y="19102"/>
                  <a:pt x="15795" y="19102"/>
                </a:cubicBezTo>
                <a:cubicBezTo>
                  <a:pt x="19305" y="18367"/>
                  <a:pt x="19305" y="18367"/>
                  <a:pt x="19305" y="18367"/>
                </a:cubicBezTo>
                <a:cubicBezTo>
                  <a:pt x="19440" y="18367"/>
                  <a:pt x="19440" y="18220"/>
                  <a:pt x="19575" y="18073"/>
                </a:cubicBezTo>
                <a:cubicBezTo>
                  <a:pt x="19575" y="18073"/>
                  <a:pt x="19575" y="17780"/>
                  <a:pt x="19440" y="17780"/>
                </a:cubicBezTo>
                <a:cubicBezTo>
                  <a:pt x="17820" y="15869"/>
                  <a:pt x="16875" y="13812"/>
                  <a:pt x="16875" y="11314"/>
                </a:cubicBezTo>
                <a:close/>
                <a:moveTo>
                  <a:pt x="9720" y="1910"/>
                </a:moveTo>
                <a:cubicBezTo>
                  <a:pt x="9720" y="1322"/>
                  <a:pt x="10260" y="735"/>
                  <a:pt x="10800" y="735"/>
                </a:cubicBezTo>
                <a:cubicBezTo>
                  <a:pt x="11340" y="735"/>
                  <a:pt x="11880" y="1322"/>
                  <a:pt x="11880" y="1910"/>
                </a:cubicBezTo>
                <a:cubicBezTo>
                  <a:pt x="11880" y="2057"/>
                  <a:pt x="11880" y="2057"/>
                  <a:pt x="11880" y="2057"/>
                </a:cubicBezTo>
                <a:cubicBezTo>
                  <a:pt x="11205" y="1910"/>
                  <a:pt x="10395" y="1910"/>
                  <a:pt x="9720" y="2057"/>
                </a:cubicBezTo>
                <a:lnTo>
                  <a:pt x="9720" y="1910"/>
                </a:lnTo>
                <a:close/>
                <a:moveTo>
                  <a:pt x="10800" y="20718"/>
                </a:moveTo>
                <a:cubicBezTo>
                  <a:pt x="9990" y="20718"/>
                  <a:pt x="9045" y="20278"/>
                  <a:pt x="8505" y="19396"/>
                </a:cubicBezTo>
                <a:cubicBezTo>
                  <a:pt x="9315" y="19543"/>
                  <a:pt x="10125" y="19543"/>
                  <a:pt x="10800" y="19543"/>
                </a:cubicBezTo>
                <a:cubicBezTo>
                  <a:pt x="11610" y="19543"/>
                  <a:pt x="12420" y="19543"/>
                  <a:pt x="13230" y="19396"/>
                </a:cubicBezTo>
                <a:cubicBezTo>
                  <a:pt x="12690" y="20278"/>
                  <a:pt x="11745" y="20718"/>
                  <a:pt x="10800" y="20718"/>
                </a:cubicBezTo>
                <a:close/>
                <a:moveTo>
                  <a:pt x="15660" y="18220"/>
                </a:moveTo>
                <a:cubicBezTo>
                  <a:pt x="14985" y="18367"/>
                  <a:pt x="14445" y="18514"/>
                  <a:pt x="13770" y="18661"/>
                </a:cubicBezTo>
                <a:cubicBezTo>
                  <a:pt x="13770" y="18661"/>
                  <a:pt x="13770" y="18661"/>
                  <a:pt x="13770" y="18661"/>
                </a:cubicBezTo>
                <a:cubicBezTo>
                  <a:pt x="13500" y="18661"/>
                  <a:pt x="13230" y="18661"/>
                  <a:pt x="13095" y="18661"/>
                </a:cubicBezTo>
                <a:cubicBezTo>
                  <a:pt x="12960" y="18661"/>
                  <a:pt x="12960" y="18661"/>
                  <a:pt x="12960" y="18661"/>
                </a:cubicBezTo>
                <a:cubicBezTo>
                  <a:pt x="12825" y="18661"/>
                  <a:pt x="12555" y="18808"/>
                  <a:pt x="12285" y="18808"/>
                </a:cubicBezTo>
                <a:cubicBezTo>
                  <a:pt x="12285" y="18808"/>
                  <a:pt x="12285" y="18808"/>
                  <a:pt x="12285" y="18808"/>
                </a:cubicBezTo>
                <a:cubicBezTo>
                  <a:pt x="12015" y="18808"/>
                  <a:pt x="11880" y="18808"/>
                  <a:pt x="11610" y="18808"/>
                </a:cubicBezTo>
                <a:cubicBezTo>
                  <a:pt x="11610" y="18808"/>
                  <a:pt x="11610" y="18808"/>
                  <a:pt x="11475" y="18808"/>
                </a:cubicBezTo>
                <a:cubicBezTo>
                  <a:pt x="11070" y="18808"/>
                  <a:pt x="10665" y="18808"/>
                  <a:pt x="10260" y="18808"/>
                </a:cubicBezTo>
                <a:cubicBezTo>
                  <a:pt x="10125" y="18808"/>
                  <a:pt x="10125" y="18808"/>
                  <a:pt x="10125" y="18808"/>
                </a:cubicBezTo>
                <a:cubicBezTo>
                  <a:pt x="9855" y="18808"/>
                  <a:pt x="9720" y="18808"/>
                  <a:pt x="9450" y="18808"/>
                </a:cubicBezTo>
                <a:cubicBezTo>
                  <a:pt x="9450" y="18808"/>
                  <a:pt x="9450" y="18808"/>
                  <a:pt x="9315" y="18808"/>
                </a:cubicBezTo>
                <a:cubicBezTo>
                  <a:pt x="9180" y="18808"/>
                  <a:pt x="8910" y="18661"/>
                  <a:pt x="8775" y="18661"/>
                </a:cubicBezTo>
                <a:cubicBezTo>
                  <a:pt x="8775" y="18661"/>
                  <a:pt x="8640" y="18661"/>
                  <a:pt x="8640" y="18661"/>
                </a:cubicBezTo>
                <a:cubicBezTo>
                  <a:pt x="8505" y="18661"/>
                  <a:pt x="8235" y="18661"/>
                  <a:pt x="7965" y="18661"/>
                </a:cubicBezTo>
                <a:cubicBezTo>
                  <a:pt x="7965" y="18661"/>
                  <a:pt x="7965" y="18661"/>
                  <a:pt x="7965" y="18661"/>
                </a:cubicBezTo>
                <a:cubicBezTo>
                  <a:pt x="7290" y="18514"/>
                  <a:pt x="6750" y="18367"/>
                  <a:pt x="5940" y="18220"/>
                </a:cubicBezTo>
                <a:cubicBezTo>
                  <a:pt x="3240" y="17780"/>
                  <a:pt x="3240" y="17780"/>
                  <a:pt x="3240" y="17780"/>
                </a:cubicBezTo>
                <a:cubicBezTo>
                  <a:pt x="4725" y="16016"/>
                  <a:pt x="5400" y="13812"/>
                  <a:pt x="5400" y="11314"/>
                </a:cubicBezTo>
                <a:cubicBezTo>
                  <a:pt x="5400" y="7788"/>
                  <a:pt x="5400" y="7788"/>
                  <a:pt x="5400" y="7788"/>
                </a:cubicBezTo>
                <a:cubicBezTo>
                  <a:pt x="5400" y="5731"/>
                  <a:pt x="6750" y="4114"/>
                  <a:pt x="8235" y="3380"/>
                </a:cubicBezTo>
                <a:cubicBezTo>
                  <a:pt x="8640" y="3233"/>
                  <a:pt x="9045" y="3086"/>
                  <a:pt x="9450" y="2939"/>
                </a:cubicBezTo>
                <a:cubicBezTo>
                  <a:pt x="9450" y="2939"/>
                  <a:pt x="9450" y="2939"/>
                  <a:pt x="9450" y="2939"/>
                </a:cubicBezTo>
                <a:cubicBezTo>
                  <a:pt x="10260" y="2645"/>
                  <a:pt x="11205" y="2645"/>
                  <a:pt x="12150" y="2939"/>
                </a:cubicBezTo>
                <a:cubicBezTo>
                  <a:pt x="12150" y="2939"/>
                  <a:pt x="12150" y="2939"/>
                  <a:pt x="12150" y="2939"/>
                </a:cubicBezTo>
                <a:cubicBezTo>
                  <a:pt x="12690" y="2939"/>
                  <a:pt x="13095" y="3086"/>
                  <a:pt x="13500" y="3380"/>
                </a:cubicBezTo>
                <a:cubicBezTo>
                  <a:pt x="14850" y="3967"/>
                  <a:pt x="16200" y="5731"/>
                  <a:pt x="16200" y="7788"/>
                </a:cubicBezTo>
                <a:cubicBezTo>
                  <a:pt x="16200" y="11314"/>
                  <a:pt x="16200" y="11314"/>
                  <a:pt x="16200" y="11314"/>
                </a:cubicBezTo>
                <a:cubicBezTo>
                  <a:pt x="16200" y="13665"/>
                  <a:pt x="17010" y="15869"/>
                  <a:pt x="18495" y="17780"/>
                </a:cubicBezTo>
                <a:lnTo>
                  <a:pt x="15660" y="18220"/>
                </a:lnTo>
                <a:close/>
                <a:moveTo>
                  <a:pt x="13230" y="4996"/>
                </a:moveTo>
                <a:cubicBezTo>
                  <a:pt x="13230" y="5143"/>
                  <a:pt x="12960" y="5290"/>
                  <a:pt x="12825" y="5143"/>
                </a:cubicBezTo>
                <a:cubicBezTo>
                  <a:pt x="11610" y="4555"/>
                  <a:pt x="10125" y="4555"/>
                  <a:pt x="8910" y="5143"/>
                </a:cubicBezTo>
                <a:cubicBezTo>
                  <a:pt x="8235" y="5437"/>
                  <a:pt x="7155" y="6465"/>
                  <a:pt x="7155" y="7788"/>
                </a:cubicBezTo>
                <a:cubicBezTo>
                  <a:pt x="7155" y="8082"/>
                  <a:pt x="7020" y="8229"/>
                  <a:pt x="6885" y="8229"/>
                </a:cubicBezTo>
                <a:cubicBezTo>
                  <a:pt x="6885" y="8229"/>
                  <a:pt x="6885" y="8229"/>
                  <a:pt x="6885" y="8229"/>
                </a:cubicBezTo>
                <a:cubicBezTo>
                  <a:pt x="6615" y="8229"/>
                  <a:pt x="6480" y="8082"/>
                  <a:pt x="6480" y="7788"/>
                </a:cubicBezTo>
                <a:cubicBezTo>
                  <a:pt x="6480" y="6024"/>
                  <a:pt x="7830" y="4849"/>
                  <a:pt x="8640" y="4408"/>
                </a:cubicBezTo>
                <a:cubicBezTo>
                  <a:pt x="9990" y="3820"/>
                  <a:pt x="11745" y="3820"/>
                  <a:pt x="13095" y="4408"/>
                </a:cubicBezTo>
                <a:cubicBezTo>
                  <a:pt x="13230" y="4555"/>
                  <a:pt x="13365" y="4702"/>
                  <a:pt x="13230" y="4996"/>
                </a:cubicBezTo>
                <a:close/>
                <a:moveTo>
                  <a:pt x="1755" y="8522"/>
                </a:moveTo>
                <a:cubicBezTo>
                  <a:pt x="1080" y="9257"/>
                  <a:pt x="675" y="10139"/>
                  <a:pt x="675" y="11167"/>
                </a:cubicBezTo>
                <a:cubicBezTo>
                  <a:pt x="675" y="12196"/>
                  <a:pt x="1080" y="13078"/>
                  <a:pt x="1755" y="13812"/>
                </a:cubicBezTo>
                <a:cubicBezTo>
                  <a:pt x="1890" y="13959"/>
                  <a:pt x="1890" y="14253"/>
                  <a:pt x="1755" y="14400"/>
                </a:cubicBezTo>
                <a:cubicBezTo>
                  <a:pt x="1620" y="14400"/>
                  <a:pt x="1620" y="14547"/>
                  <a:pt x="1485" y="14547"/>
                </a:cubicBezTo>
                <a:cubicBezTo>
                  <a:pt x="1350" y="14547"/>
                  <a:pt x="1350" y="14400"/>
                  <a:pt x="1215" y="14400"/>
                </a:cubicBezTo>
                <a:cubicBezTo>
                  <a:pt x="405" y="13518"/>
                  <a:pt x="0" y="12343"/>
                  <a:pt x="0" y="11167"/>
                </a:cubicBezTo>
                <a:cubicBezTo>
                  <a:pt x="0" y="9992"/>
                  <a:pt x="405" y="8816"/>
                  <a:pt x="1215" y="7935"/>
                </a:cubicBezTo>
                <a:cubicBezTo>
                  <a:pt x="1350" y="7788"/>
                  <a:pt x="1620" y="7788"/>
                  <a:pt x="1755" y="7935"/>
                </a:cubicBezTo>
                <a:cubicBezTo>
                  <a:pt x="1890" y="8082"/>
                  <a:pt x="1890" y="8376"/>
                  <a:pt x="1755" y="8522"/>
                </a:cubicBezTo>
                <a:close/>
                <a:moveTo>
                  <a:pt x="2700" y="13518"/>
                </a:moveTo>
                <a:cubicBezTo>
                  <a:pt x="1485" y="12196"/>
                  <a:pt x="1485" y="9992"/>
                  <a:pt x="2700" y="8669"/>
                </a:cubicBezTo>
                <a:cubicBezTo>
                  <a:pt x="2835" y="8522"/>
                  <a:pt x="3105" y="8522"/>
                  <a:pt x="3240" y="8669"/>
                </a:cubicBezTo>
                <a:cubicBezTo>
                  <a:pt x="3375" y="8816"/>
                  <a:pt x="3375" y="9110"/>
                  <a:pt x="3240" y="9257"/>
                </a:cubicBezTo>
                <a:cubicBezTo>
                  <a:pt x="2295" y="10286"/>
                  <a:pt x="2295" y="11902"/>
                  <a:pt x="3240" y="12931"/>
                </a:cubicBezTo>
                <a:cubicBezTo>
                  <a:pt x="3375" y="13078"/>
                  <a:pt x="3375" y="13371"/>
                  <a:pt x="3240" y="13518"/>
                </a:cubicBezTo>
                <a:cubicBezTo>
                  <a:pt x="3240" y="13518"/>
                  <a:pt x="3105" y="13665"/>
                  <a:pt x="2970" y="13665"/>
                </a:cubicBezTo>
                <a:cubicBezTo>
                  <a:pt x="2835" y="13665"/>
                  <a:pt x="2835" y="13518"/>
                  <a:pt x="2700" y="13518"/>
                </a:cubicBezTo>
                <a:close/>
                <a:moveTo>
                  <a:pt x="21600" y="11167"/>
                </a:moveTo>
                <a:cubicBezTo>
                  <a:pt x="21600" y="12343"/>
                  <a:pt x="21195" y="13518"/>
                  <a:pt x="20385" y="14400"/>
                </a:cubicBezTo>
                <a:cubicBezTo>
                  <a:pt x="20250" y="14400"/>
                  <a:pt x="20250" y="14547"/>
                  <a:pt x="20115" y="14547"/>
                </a:cubicBezTo>
                <a:cubicBezTo>
                  <a:pt x="19980" y="14547"/>
                  <a:pt x="19980" y="14400"/>
                  <a:pt x="19845" y="14400"/>
                </a:cubicBezTo>
                <a:cubicBezTo>
                  <a:pt x="19710" y="14253"/>
                  <a:pt x="19710" y="13959"/>
                  <a:pt x="19845" y="13812"/>
                </a:cubicBezTo>
                <a:cubicBezTo>
                  <a:pt x="20520" y="13078"/>
                  <a:pt x="20925" y="12196"/>
                  <a:pt x="20925" y="11167"/>
                </a:cubicBezTo>
                <a:cubicBezTo>
                  <a:pt x="20925" y="10139"/>
                  <a:pt x="20520" y="9257"/>
                  <a:pt x="19845" y="8522"/>
                </a:cubicBezTo>
                <a:cubicBezTo>
                  <a:pt x="19710" y="8376"/>
                  <a:pt x="19710" y="8082"/>
                  <a:pt x="19845" y="7935"/>
                </a:cubicBezTo>
                <a:cubicBezTo>
                  <a:pt x="19980" y="7788"/>
                  <a:pt x="20250" y="7788"/>
                  <a:pt x="20385" y="7935"/>
                </a:cubicBezTo>
                <a:cubicBezTo>
                  <a:pt x="21195" y="8816"/>
                  <a:pt x="21600" y="9992"/>
                  <a:pt x="21600" y="11167"/>
                </a:cubicBezTo>
                <a:close/>
                <a:moveTo>
                  <a:pt x="18900" y="8669"/>
                </a:moveTo>
                <a:cubicBezTo>
                  <a:pt x="20115" y="9992"/>
                  <a:pt x="20115" y="12196"/>
                  <a:pt x="18900" y="13518"/>
                </a:cubicBezTo>
                <a:cubicBezTo>
                  <a:pt x="18765" y="13518"/>
                  <a:pt x="18765" y="13665"/>
                  <a:pt x="18630" y="13665"/>
                </a:cubicBezTo>
                <a:cubicBezTo>
                  <a:pt x="18495" y="13665"/>
                  <a:pt x="18360" y="13518"/>
                  <a:pt x="18360" y="13518"/>
                </a:cubicBezTo>
                <a:cubicBezTo>
                  <a:pt x="18225" y="13371"/>
                  <a:pt x="18225" y="13078"/>
                  <a:pt x="18360" y="12931"/>
                </a:cubicBezTo>
                <a:cubicBezTo>
                  <a:pt x="19305" y="11902"/>
                  <a:pt x="19305" y="10286"/>
                  <a:pt x="18360" y="9257"/>
                </a:cubicBezTo>
                <a:cubicBezTo>
                  <a:pt x="18225" y="9110"/>
                  <a:pt x="18225" y="8816"/>
                  <a:pt x="18360" y="8669"/>
                </a:cubicBezTo>
                <a:cubicBezTo>
                  <a:pt x="18495" y="8522"/>
                  <a:pt x="18765" y="8522"/>
                  <a:pt x="18900" y="8669"/>
                </a:cubicBezTo>
                <a:close/>
              </a:path>
            </a:pathLst>
          </a:custGeom>
          <a:solidFill>
            <a:srgbClr val="DE243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34200" rIns="34200" bIns="342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Arial"/>
              <a:ea typeface="Source Sans Pro"/>
            </a:endParaRPr>
          </a:p>
        </p:txBody>
      </p:sp>
      <p:sp>
        <p:nvSpPr>
          <p:cNvPr id="8" name="Shape 817">
            <a:extLst>
              <a:ext uri="{FF2B5EF4-FFF2-40B4-BE49-F238E27FC236}">
                <a16:creationId xmlns:a16="http://schemas.microsoft.com/office/drawing/2014/main" id="{41FDB7AC-9510-454D-D03D-9FCD6A6E51E5}"/>
              </a:ext>
            </a:extLst>
          </p:cNvPr>
          <p:cNvSpPr/>
          <p:nvPr/>
        </p:nvSpPr>
        <p:spPr>
          <a:xfrm>
            <a:off x="4358134" y="1395674"/>
            <a:ext cx="3688205" cy="1246495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pl-PL" sz="1050" b="1" spc="-1" dirty="0">
                <a:solidFill>
                  <a:srgbClr val="DE2432"/>
                </a:solidFill>
                <a:latin typeface="Lato"/>
              </a:rPr>
              <a:t>AUTA</a:t>
            </a:r>
          </a:p>
          <a:p>
            <a:pPr>
              <a:spcBef>
                <a:spcPts val="601"/>
              </a:spcBef>
            </a:pPr>
            <a:r>
              <a:rPr lang="pl-PL" sz="1000" dirty="0">
                <a:effectLst/>
                <a:ea typeface="Times New Roman" panose="02020603050405020304" pitchFamily="18" charset="0"/>
              </a:rPr>
              <a:t>Było kiedyś tak, że olej w silniku trzeba było zmieniać co 15 tys. km albo raz do roku. Obecnie jest rożnie. Niektóre firmy zalecają, aby zmieniać co 20 tys. km, ale są i takie, które twierdzą, że od zmiany do zmiany można jeździć 30 tys. km i nic złego się nie stanie. Czy w każdym przypadku to prawda?</a:t>
            </a:r>
            <a:endParaRPr lang="pl-PL" sz="10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pl-PL" sz="105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hape 817">
            <a:extLst>
              <a:ext uri="{FF2B5EF4-FFF2-40B4-BE49-F238E27FC236}">
                <a16:creationId xmlns:a16="http://schemas.microsoft.com/office/drawing/2014/main" id="{0AD9039B-6E56-3BD2-6F4A-4419FD82E8D8}"/>
              </a:ext>
            </a:extLst>
          </p:cNvPr>
          <p:cNvSpPr/>
          <p:nvPr/>
        </p:nvSpPr>
        <p:spPr>
          <a:xfrm>
            <a:off x="1079373" y="3540133"/>
            <a:ext cx="3265688" cy="1100301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pl-PL" sz="1050" b="1" strike="noStrike" spc="-1" dirty="0">
                <a:solidFill>
                  <a:srgbClr val="DE2432"/>
                </a:solidFill>
                <a:latin typeface="Lato"/>
              </a:rPr>
              <a:t>CIEKAWOSTKI</a:t>
            </a:r>
            <a:endParaRPr lang="pl-PL" sz="1050" b="1" spc="-1" dirty="0">
              <a:solidFill>
                <a:srgbClr val="DE2432"/>
              </a:solidFill>
              <a:latin typeface="Lato"/>
            </a:endParaRPr>
          </a:p>
          <a:p>
            <a:pPr>
              <a:spcBef>
                <a:spcPts val="601"/>
              </a:spcBef>
            </a:pPr>
            <a:r>
              <a:rPr lang="pl-PL" sz="1000" dirty="0">
                <a:effectLst/>
                <a:ea typeface="Times New Roman" panose="02020603050405020304" pitchFamily="18" charset="0"/>
              </a:rPr>
              <a:t>Historia AMG. Sytuacja jest niezręczna, gdy w wiejskim warsztacie ktoś robi lepsze Mercedesy niż Mercedes. Może z tego powodu Daimler kupił AMG w 2005 roku. Jak nie możesz kogoś pokonać, przyłącz się do niego</a:t>
            </a:r>
            <a:r>
              <a:rPr lang="pl-PL" sz="1000" dirty="0">
                <a:effectLst/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  <a:endParaRPr lang="pl-PL" sz="1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pl-PL" sz="1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Shape 514">
            <a:extLst>
              <a:ext uri="{FF2B5EF4-FFF2-40B4-BE49-F238E27FC236}">
                <a16:creationId xmlns:a16="http://schemas.microsoft.com/office/drawing/2014/main" id="{B4647DD1-D9E8-CBD1-21D5-0CF81650D68A}"/>
              </a:ext>
            </a:extLst>
          </p:cNvPr>
          <p:cNvSpPr/>
          <p:nvPr/>
        </p:nvSpPr>
        <p:spPr>
          <a:xfrm>
            <a:off x="453960" y="3540133"/>
            <a:ext cx="401760" cy="407880"/>
          </a:xfrm>
          <a:custGeom>
            <a:avLst/>
            <a:gdLst>
              <a:gd name="textAreaLeft" fmla="*/ 0 w 401760"/>
              <a:gd name="textAreaRight" fmla="*/ 402120 w 401760"/>
              <a:gd name="textAreaTop" fmla="*/ 0 h 407880"/>
              <a:gd name="textAreaBottom" fmla="*/ 408240 h 40788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11819" y="8235"/>
                </a:moveTo>
                <a:cubicBezTo>
                  <a:pt x="11819" y="8235"/>
                  <a:pt x="11819" y="8235"/>
                  <a:pt x="11819" y="8235"/>
                </a:cubicBezTo>
                <a:cubicBezTo>
                  <a:pt x="11819" y="8235"/>
                  <a:pt x="11819" y="8235"/>
                  <a:pt x="11819" y="8235"/>
                </a:cubicBezTo>
                <a:cubicBezTo>
                  <a:pt x="0" y="19980"/>
                  <a:pt x="0" y="19980"/>
                  <a:pt x="0" y="19980"/>
                </a:cubicBezTo>
                <a:cubicBezTo>
                  <a:pt x="1630" y="21600"/>
                  <a:pt x="1630" y="21600"/>
                  <a:pt x="1630" y="21600"/>
                </a:cubicBezTo>
                <a:cubicBezTo>
                  <a:pt x="17117" y="6210"/>
                  <a:pt x="17117" y="6210"/>
                  <a:pt x="17117" y="6210"/>
                </a:cubicBezTo>
                <a:cubicBezTo>
                  <a:pt x="15487" y="4590"/>
                  <a:pt x="15487" y="4590"/>
                  <a:pt x="15487" y="4590"/>
                </a:cubicBezTo>
                <a:lnTo>
                  <a:pt x="11819" y="8235"/>
                </a:lnTo>
                <a:close/>
                <a:moveTo>
                  <a:pt x="1630" y="20520"/>
                </a:moveTo>
                <a:cubicBezTo>
                  <a:pt x="1087" y="19980"/>
                  <a:pt x="1087" y="19980"/>
                  <a:pt x="1087" y="19980"/>
                </a:cubicBezTo>
                <a:cubicBezTo>
                  <a:pt x="12091" y="9045"/>
                  <a:pt x="12091" y="9045"/>
                  <a:pt x="12091" y="9045"/>
                </a:cubicBezTo>
                <a:cubicBezTo>
                  <a:pt x="12634" y="9585"/>
                  <a:pt x="12634" y="9585"/>
                  <a:pt x="12634" y="9585"/>
                </a:cubicBezTo>
                <a:lnTo>
                  <a:pt x="1630" y="20520"/>
                </a:lnTo>
                <a:close/>
                <a:moveTo>
                  <a:pt x="13177" y="9045"/>
                </a:moveTo>
                <a:cubicBezTo>
                  <a:pt x="12634" y="8505"/>
                  <a:pt x="12634" y="8505"/>
                  <a:pt x="12634" y="8505"/>
                </a:cubicBezTo>
                <a:cubicBezTo>
                  <a:pt x="15487" y="5670"/>
                  <a:pt x="15487" y="5670"/>
                  <a:pt x="15487" y="5670"/>
                </a:cubicBezTo>
                <a:cubicBezTo>
                  <a:pt x="16030" y="6210"/>
                  <a:pt x="16030" y="6210"/>
                  <a:pt x="16030" y="6210"/>
                </a:cubicBezTo>
                <a:lnTo>
                  <a:pt x="13177" y="9045"/>
                </a:lnTo>
                <a:close/>
                <a:moveTo>
                  <a:pt x="15079" y="3105"/>
                </a:moveTo>
                <a:cubicBezTo>
                  <a:pt x="15079" y="405"/>
                  <a:pt x="15079" y="405"/>
                  <a:pt x="15079" y="405"/>
                </a:cubicBezTo>
                <a:cubicBezTo>
                  <a:pt x="15079" y="135"/>
                  <a:pt x="15351" y="0"/>
                  <a:pt x="15487" y="0"/>
                </a:cubicBezTo>
                <a:cubicBezTo>
                  <a:pt x="15758" y="0"/>
                  <a:pt x="15894" y="135"/>
                  <a:pt x="15894" y="405"/>
                </a:cubicBezTo>
                <a:cubicBezTo>
                  <a:pt x="15894" y="3105"/>
                  <a:pt x="15894" y="3105"/>
                  <a:pt x="15894" y="3105"/>
                </a:cubicBezTo>
                <a:cubicBezTo>
                  <a:pt x="15894" y="3240"/>
                  <a:pt x="15758" y="3375"/>
                  <a:pt x="15487" y="3375"/>
                </a:cubicBezTo>
                <a:cubicBezTo>
                  <a:pt x="15351" y="3375"/>
                  <a:pt x="15079" y="3240"/>
                  <a:pt x="15079" y="3105"/>
                </a:cubicBezTo>
                <a:close/>
                <a:moveTo>
                  <a:pt x="15894" y="9180"/>
                </a:moveTo>
                <a:cubicBezTo>
                  <a:pt x="15894" y="11880"/>
                  <a:pt x="15894" y="11880"/>
                  <a:pt x="15894" y="11880"/>
                </a:cubicBezTo>
                <a:cubicBezTo>
                  <a:pt x="15894" y="12015"/>
                  <a:pt x="15758" y="12150"/>
                  <a:pt x="15487" y="12150"/>
                </a:cubicBezTo>
                <a:cubicBezTo>
                  <a:pt x="15351" y="12150"/>
                  <a:pt x="15079" y="12015"/>
                  <a:pt x="15079" y="11880"/>
                </a:cubicBezTo>
                <a:cubicBezTo>
                  <a:pt x="15079" y="9180"/>
                  <a:pt x="15079" y="9180"/>
                  <a:pt x="15079" y="9180"/>
                </a:cubicBezTo>
                <a:cubicBezTo>
                  <a:pt x="15079" y="8910"/>
                  <a:pt x="15351" y="8775"/>
                  <a:pt x="15487" y="8775"/>
                </a:cubicBezTo>
                <a:cubicBezTo>
                  <a:pt x="15758" y="8775"/>
                  <a:pt x="15894" y="8910"/>
                  <a:pt x="15894" y="9180"/>
                </a:cubicBezTo>
                <a:close/>
                <a:moveTo>
                  <a:pt x="21600" y="6075"/>
                </a:moveTo>
                <a:cubicBezTo>
                  <a:pt x="21600" y="6345"/>
                  <a:pt x="21464" y="6480"/>
                  <a:pt x="21328" y="6480"/>
                </a:cubicBezTo>
                <a:cubicBezTo>
                  <a:pt x="18611" y="6480"/>
                  <a:pt x="18611" y="6480"/>
                  <a:pt x="18611" y="6480"/>
                </a:cubicBezTo>
                <a:cubicBezTo>
                  <a:pt x="18340" y="6480"/>
                  <a:pt x="18204" y="6345"/>
                  <a:pt x="18204" y="6075"/>
                </a:cubicBezTo>
                <a:cubicBezTo>
                  <a:pt x="18204" y="5940"/>
                  <a:pt x="18340" y="5670"/>
                  <a:pt x="18611" y="5670"/>
                </a:cubicBezTo>
                <a:cubicBezTo>
                  <a:pt x="21328" y="5670"/>
                  <a:pt x="21328" y="5670"/>
                  <a:pt x="21328" y="5670"/>
                </a:cubicBezTo>
                <a:cubicBezTo>
                  <a:pt x="21464" y="5670"/>
                  <a:pt x="21600" y="5940"/>
                  <a:pt x="21600" y="6075"/>
                </a:cubicBezTo>
                <a:close/>
                <a:moveTo>
                  <a:pt x="9374" y="6075"/>
                </a:moveTo>
                <a:cubicBezTo>
                  <a:pt x="9374" y="5940"/>
                  <a:pt x="9509" y="5670"/>
                  <a:pt x="9781" y="5670"/>
                </a:cubicBezTo>
                <a:cubicBezTo>
                  <a:pt x="12498" y="5670"/>
                  <a:pt x="12498" y="5670"/>
                  <a:pt x="12498" y="5670"/>
                </a:cubicBezTo>
                <a:cubicBezTo>
                  <a:pt x="12634" y="5670"/>
                  <a:pt x="12770" y="5940"/>
                  <a:pt x="12770" y="6075"/>
                </a:cubicBezTo>
                <a:cubicBezTo>
                  <a:pt x="12770" y="6345"/>
                  <a:pt x="12634" y="6480"/>
                  <a:pt x="12498" y="6480"/>
                </a:cubicBezTo>
                <a:cubicBezTo>
                  <a:pt x="9781" y="6480"/>
                  <a:pt x="9781" y="6480"/>
                  <a:pt x="9781" y="6480"/>
                </a:cubicBezTo>
                <a:cubicBezTo>
                  <a:pt x="9509" y="6480"/>
                  <a:pt x="9374" y="6345"/>
                  <a:pt x="9374" y="6075"/>
                </a:cubicBezTo>
                <a:close/>
                <a:moveTo>
                  <a:pt x="17525" y="4050"/>
                </a:moveTo>
                <a:cubicBezTo>
                  <a:pt x="17389" y="3915"/>
                  <a:pt x="17389" y="3645"/>
                  <a:pt x="17525" y="3510"/>
                </a:cubicBezTo>
                <a:cubicBezTo>
                  <a:pt x="19426" y="1620"/>
                  <a:pt x="19426" y="1620"/>
                  <a:pt x="19426" y="1620"/>
                </a:cubicBezTo>
                <a:cubicBezTo>
                  <a:pt x="19562" y="1485"/>
                  <a:pt x="19834" y="1485"/>
                  <a:pt x="19970" y="1620"/>
                </a:cubicBezTo>
                <a:cubicBezTo>
                  <a:pt x="20106" y="1755"/>
                  <a:pt x="20106" y="2025"/>
                  <a:pt x="19970" y="2160"/>
                </a:cubicBezTo>
                <a:cubicBezTo>
                  <a:pt x="18068" y="4050"/>
                  <a:pt x="18068" y="4050"/>
                  <a:pt x="18068" y="4050"/>
                </a:cubicBezTo>
                <a:cubicBezTo>
                  <a:pt x="18068" y="4185"/>
                  <a:pt x="17932" y="4185"/>
                  <a:pt x="17796" y="4185"/>
                </a:cubicBezTo>
                <a:cubicBezTo>
                  <a:pt x="17660" y="4185"/>
                  <a:pt x="17660" y="4185"/>
                  <a:pt x="17525" y="4050"/>
                </a:cubicBezTo>
                <a:close/>
                <a:moveTo>
                  <a:pt x="19970" y="9990"/>
                </a:moveTo>
                <a:cubicBezTo>
                  <a:pt x="20106" y="10125"/>
                  <a:pt x="20106" y="10395"/>
                  <a:pt x="19970" y="10530"/>
                </a:cubicBezTo>
                <a:cubicBezTo>
                  <a:pt x="19970" y="10665"/>
                  <a:pt x="19834" y="10665"/>
                  <a:pt x="19698" y="10665"/>
                </a:cubicBezTo>
                <a:cubicBezTo>
                  <a:pt x="19562" y="10665"/>
                  <a:pt x="19562" y="10665"/>
                  <a:pt x="19426" y="10530"/>
                </a:cubicBezTo>
                <a:cubicBezTo>
                  <a:pt x="17525" y="8640"/>
                  <a:pt x="17525" y="8640"/>
                  <a:pt x="17525" y="8640"/>
                </a:cubicBezTo>
                <a:cubicBezTo>
                  <a:pt x="17389" y="8505"/>
                  <a:pt x="17389" y="8235"/>
                  <a:pt x="17525" y="8100"/>
                </a:cubicBezTo>
                <a:cubicBezTo>
                  <a:pt x="17660" y="7965"/>
                  <a:pt x="17932" y="7965"/>
                  <a:pt x="18068" y="8100"/>
                </a:cubicBezTo>
                <a:lnTo>
                  <a:pt x="19970" y="9990"/>
                </a:lnTo>
                <a:close/>
                <a:moveTo>
                  <a:pt x="11004" y="2160"/>
                </a:moveTo>
                <a:cubicBezTo>
                  <a:pt x="10868" y="2025"/>
                  <a:pt x="10868" y="1755"/>
                  <a:pt x="11004" y="1620"/>
                </a:cubicBezTo>
                <a:cubicBezTo>
                  <a:pt x="11140" y="1485"/>
                  <a:pt x="11411" y="1485"/>
                  <a:pt x="11547" y="1620"/>
                </a:cubicBezTo>
                <a:cubicBezTo>
                  <a:pt x="13449" y="3510"/>
                  <a:pt x="13449" y="3510"/>
                  <a:pt x="13449" y="3510"/>
                </a:cubicBezTo>
                <a:cubicBezTo>
                  <a:pt x="13585" y="3645"/>
                  <a:pt x="13585" y="3915"/>
                  <a:pt x="13449" y="4050"/>
                </a:cubicBezTo>
                <a:cubicBezTo>
                  <a:pt x="13449" y="4185"/>
                  <a:pt x="13313" y="4185"/>
                  <a:pt x="13177" y="4185"/>
                </a:cubicBezTo>
                <a:cubicBezTo>
                  <a:pt x="13177" y="4185"/>
                  <a:pt x="13042" y="4185"/>
                  <a:pt x="12906" y="4050"/>
                </a:cubicBezTo>
                <a:lnTo>
                  <a:pt x="11004" y="2160"/>
                </a:lnTo>
                <a:close/>
              </a:path>
            </a:pathLst>
          </a:custGeom>
          <a:solidFill>
            <a:srgbClr val="DE243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000000"/>
              </a:solidFill>
              <a:latin typeface="Lato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3898A7BF-7ECE-C68D-D64D-0BF3B89F8A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204" y="1344444"/>
            <a:ext cx="2779137" cy="234079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160F6D3-DE05-F786-1D08-F1465135C68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2195" y="2859782"/>
            <a:ext cx="2779137" cy="2340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99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E8AF55-4A51-9A33-C887-63B4290869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0B966F-848B-AE8B-FEC8-E15AD4AF30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9551" y="749151"/>
            <a:ext cx="4824537" cy="1102519"/>
          </a:xfrm>
        </p:spPr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Rozbudowane sekcje redakcyjne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1CFC8EE-737E-F81F-720A-C5BCB6C463A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5659" y="228940"/>
            <a:ext cx="720117" cy="260604"/>
          </a:xfrm>
          <a:prstGeom prst="rect">
            <a:avLst/>
          </a:prstGeom>
        </p:spPr>
      </p:pic>
      <p:cxnSp>
        <p:nvCxnSpPr>
          <p:cNvPr id="5" name="Łącznik prosty 16">
            <a:extLst>
              <a:ext uri="{FF2B5EF4-FFF2-40B4-BE49-F238E27FC236}">
                <a16:creationId xmlns:a16="http://schemas.microsoft.com/office/drawing/2014/main" id="{AF2CF858-7D0E-A4DE-50FE-BC5CE1D52E8D}"/>
              </a:ext>
            </a:extLst>
          </p:cNvPr>
          <p:cNvCxnSpPr>
            <a:cxnSpLocks/>
          </p:cNvCxnSpPr>
          <p:nvPr/>
        </p:nvCxnSpPr>
        <p:spPr>
          <a:xfrm>
            <a:off x="1079373" y="4659982"/>
            <a:ext cx="3943800" cy="360"/>
          </a:xfrm>
          <a:prstGeom prst="straightConnector1">
            <a:avLst/>
          </a:prstGeom>
          <a:ln>
            <a:solidFill>
              <a:srgbClr val="FFFFFF">
                <a:lumMod val="50000"/>
              </a:srgbClr>
            </a:solidFill>
            <a:round/>
          </a:ln>
        </p:spPr>
      </p:cxnSp>
      <p:cxnSp>
        <p:nvCxnSpPr>
          <p:cNvPr id="6" name="Łącznik prosty 13">
            <a:extLst>
              <a:ext uri="{FF2B5EF4-FFF2-40B4-BE49-F238E27FC236}">
                <a16:creationId xmlns:a16="http://schemas.microsoft.com/office/drawing/2014/main" id="{084C9D9C-AA7C-24FE-220C-B8E94DC7BECA}"/>
              </a:ext>
            </a:extLst>
          </p:cNvPr>
          <p:cNvCxnSpPr>
            <a:cxnSpLocks/>
          </p:cNvCxnSpPr>
          <p:nvPr/>
        </p:nvCxnSpPr>
        <p:spPr>
          <a:xfrm>
            <a:off x="3076964" y="2642169"/>
            <a:ext cx="4663388" cy="0"/>
          </a:xfrm>
          <a:prstGeom prst="straightConnector1">
            <a:avLst/>
          </a:prstGeom>
          <a:ln>
            <a:solidFill>
              <a:srgbClr val="FFFFFF">
                <a:lumMod val="50000"/>
              </a:srgbClr>
            </a:solidFill>
            <a:round/>
          </a:ln>
        </p:spPr>
      </p:cxnSp>
      <p:sp>
        <p:nvSpPr>
          <p:cNvPr id="8" name="Shape 817">
            <a:extLst>
              <a:ext uri="{FF2B5EF4-FFF2-40B4-BE49-F238E27FC236}">
                <a16:creationId xmlns:a16="http://schemas.microsoft.com/office/drawing/2014/main" id="{80E752D8-D9D8-ED27-5C4C-7B83CC54E939}"/>
              </a:ext>
            </a:extLst>
          </p:cNvPr>
          <p:cNvSpPr/>
          <p:nvPr/>
        </p:nvSpPr>
        <p:spPr>
          <a:xfrm>
            <a:off x="4286372" y="1547413"/>
            <a:ext cx="3144960" cy="1077218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pl-PL" sz="1000" b="1" strike="noStrike" spc="-1" dirty="0">
                <a:solidFill>
                  <a:srgbClr val="DE2432"/>
                </a:solidFill>
                <a:latin typeface="Lato"/>
              </a:rPr>
              <a:t>KALEJDOSKOP</a:t>
            </a:r>
          </a:p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pl-PL" sz="1000" kern="0" dirty="0"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Prawo jazdy dla seniora. Prawo polskie nie określa maksymalnego wieku, do którego można prowadzić samochód. Od 2013 r. wydawane są jednak wyłącznie terminowe prawa jazdy.</a:t>
            </a:r>
            <a:endParaRPr lang="pl-PL" sz="1000" b="1" spc="-1" dirty="0">
              <a:solidFill>
                <a:srgbClr val="DE2432"/>
              </a:solidFill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pl-PL" sz="10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Shape 817">
            <a:extLst>
              <a:ext uri="{FF2B5EF4-FFF2-40B4-BE49-F238E27FC236}">
                <a16:creationId xmlns:a16="http://schemas.microsoft.com/office/drawing/2014/main" id="{22A02827-DC9E-811A-7815-1632BF79E32D}"/>
              </a:ext>
            </a:extLst>
          </p:cNvPr>
          <p:cNvSpPr/>
          <p:nvPr/>
        </p:nvSpPr>
        <p:spPr>
          <a:xfrm>
            <a:off x="1172524" y="3540133"/>
            <a:ext cx="3543491" cy="1485022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0" tIns="0" rIns="0" bIns="0" anchor="t">
            <a:spAutoFit/>
          </a:bodyPr>
          <a:lstStyle/>
          <a:p>
            <a:pPr>
              <a:lnSpc>
                <a:spcPct val="100000"/>
              </a:lnSpc>
              <a:spcBef>
                <a:spcPts val="601"/>
              </a:spcBef>
            </a:pPr>
            <a:r>
              <a:rPr lang="pl-PL" sz="1050" b="1" strike="noStrike" spc="-1" dirty="0">
                <a:solidFill>
                  <a:srgbClr val="DE2432"/>
                </a:solidFill>
                <a:latin typeface="Lato"/>
              </a:rPr>
              <a:t>CLASSIC</a:t>
            </a:r>
          </a:p>
          <a:p>
            <a:pPr>
              <a:spcBef>
                <a:spcPts val="601"/>
              </a:spcBef>
            </a:pPr>
            <a:r>
              <a:rPr lang="pl-PL" sz="1000" dirty="0">
                <a:effectLst/>
                <a:ea typeface="Times New Roman" panose="02020603050405020304" pitchFamily="18" charset="0"/>
              </a:rPr>
              <a:t>Mercedes </a:t>
            </a:r>
            <a:r>
              <a:rPr lang="pl-PL" sz="1000" dirty="0" err="1">
                <a:effectLst/>
                <a:ea typeface="Times New Roman" panose="02020603050405020304" pitchFamily="18" charset="0"/>
              </a:rPr>
              <a:t>Gullwing</a:t>
            </a:r>
            <a:r>
              <a:rPr lang="pl-PL" sz="1000" dirty="0">
                <a:effectLst/>
                <a:ea typeface="Times New Roman" panose="02020603050405020304" pitchFamily="18" charset="0"/>
              </a:rPr>
              <a:t>. Najpierw należy unieść drzwi. Potem odchylić kierownicę, zrobić duży krok i wpasować się do środka. Lecz, aby wsiąść do „</a:t>
            </a:r>
            <a:r>
              <a:rPr lang="pl-PL" sz="1000" dirty="0" err="1">
                <a:effectLst/>
                <a:ea typeface="Times New Roman" panose="02020603050405020304" pitchFamily="18" charset="0"/>
              </a:rPr>
              <a:t>Gullwinga</a:t>
            </a:r>
            <a:r>
              <a:rPr lang="pl-PL" sz="1000" dirty="0">
                <a:effectLst/>
                <a:ea typeface="Times New Roman" panose="02020603050405020304" pitchFamily="18" charset="0"/>
              </a:rPr>
              <a:t>” trzeba najpierw pokonać inny próg, trudniejszy. Nieźle zachowany egzemplarz kosztuje co najmniej pół miliona dolarów. </a:t>
            </a:r>
            <a:endParaRPr lang="pl-PL" sz="1000" dirty="0">
              <a:effectLst/>
              <a:ea typeface="Calibri" panose="020F0502020204030204" pitchFamily="34" charset="0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pl-PL" sz="1050" b="1" spc="-1" dirty="0">
              <a:solidFill>
                <a:srgbClr val="DE2432"/>
              </a:solidFill>
              <a:latin typeface="Lato"/>
            </a:endParaRPr>
          </a:p>
          <a:p>
            <a:pPr>
              <a:lnSpc>
                <a:spcPct val="100000"/>
              </a:lnSpc>
              <a:spcBef>
                <a:spcPts val="601"/>
              </a:spcBef>
            </a:pPr>
            <a:endParaRPr lang="pl-PL" sz="1050" b="1" strike="noStrike" spc="-1" dirty="0">
              <a:solidFill>
                <a:srgbClr val="DE2432"/>
              </a:solidFill>
              <a:latin typeface="Lato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D3AA9E2F-953C-BE64-07DE-2FEF7C4672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204" y="1344444"/>
            <a:ext cx="2779137" cy="234079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F7BDB153-6735-46E6-A5DC-0EB4D95781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2195" y="2859782"/>
            <a:ext cx="2779137" cy="2340791"/>
          </a:xfrm>
          <a:prstGeom prst="rect">
            <a:avLst/>
          </a:prstGeom>
        </p:spPr>
      </p:pic>
      <p:sp>
        <p:nvSpPr>
          <p:cNvPr id="12" name="Shape 828">
            <a:extLst>
              <a:ext uri="{FF2B5EF4-FFF2-40B4-BE49-F238E27FC236}">
                <a16:creationId xmlns:a16="http://schemas.microsoft.com/office/drawing/2014/main" id="{E32D9092-C3EC-6397-C9F3-AE4B905805BD}"/>
              </a:ext>
            </a:extLst>
          </p:cNvPr>
          <p:cNvSpPr/>
          <p:nvPr/>
        </p:nvSpPr>
        <p:spPr>
          <a:xfrm>
            <a:off x="3607309" y="1547413"/>
            <a:ext cx="409320" cy="371160"/>
          </a:xfrm>
          <a:custGeom>
            <a:avLst/>
            <a:gdLst>
              <a:gd name="textAreaLeft" fmla="*/ 0 w 409320"/>
              <a:gd name="textAreaRight" fmla="*/ 409680 w 409320"/>
              <a:gd name="textAreaTop" fmla="*/ 0 h 371160"/>
              <a:gd name="textAreaBottom" fmla="*/ 371520 h 3711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21060" y="13650"/>
                </a:moveTo>
                <a:cubicBezTo>
                  <a:pt x="18630" y="3000"/>
                  <a:pt x="18630" y="3000"/>
                  <a:pt x="18630" y="3000"/>
                </a:cubicBezTo>
                <a:cubicBezTo>
                  <a:pt x="18225" y="1350"/>
                  <a:pt x="17010" y="150"/>
                  <a:pt x="15525" y="0"/>
                </a:cubicBezTo>
                <a:cubicBezTo>
                  <a:pt x="14580" y="0"/>
                  <a:pt x="13770" y="300"/>
                  <a:pt x="13095" y="1050"/>
                </a:cubicBezTo>
                <a:cubicBezTo>
                  <a:pt x="12420" y="1800"/>
                  <a:pt x="12015" y="2700"/>
                  <a:pt x="12015" y="3750"/>
                </a:cubicBezTo>
                <a:cubicBezTo>
                  <a:pt x="12015" y="5550"/>
                  <a:pt x="12015" y="5550"/>
                  <a:pt x="12015" y="5550"/>
                </a:cubicBezTo>
                <a:cubicBezTo>
                  <a:pt x="9585" y="5550"/>
                  <a:pt x="9585" y="5550"/>
                  <a:pt x="9585" y="5550"/>
                </a:cubicBezTo>
                <a:cubicBezTo>
                  <a:pt x="9585" y="3750"/>
                  <a:pt x="9585" y="3750"/>
                  <a:pt x="9585" y="3750"/>
                </a:cubicBezTo>
                <a:cubicBezTo>
                  <a:pt x="9585" y="2700"/>
                  <a:pt x="9180" y="1800"/>
                  <a:pt x="8505" y="1050"/>
                </a:cubicBezTo>
                <a:cubicBezTo>
                  <a:pt x="7830" y="300"/>
                  <a:pt x="7020" y="0"/>
                  <a:pt x="6075" y="0"/>
                </a:cubicBezTo>
                <a:cubicBezTo>
                  <a:pt x="4590" y="150"/>
                  <a:pt x="3375" y="1350"/>
                  <a:pt x="2970" y="3000"/>
                </a:cubicBezTo>
                <a:cubicBezTo>
                  <a:pt x="540" y="13650"/>
                  <a:pt x="540" y="13650"/>
                  <a:pt x="540" y="13650"/>
                </a:cubicBezTo>
                <a:cubicBezTo>
                  <a:pt x="270" y="14550"/>
                  <a:pt x="0" y="15300"/>
                  <a:pt x="0" y="16350"/>
                </a:cubicBezTo>
                <a:cubicBezTo>
                  <a:pt x="0" y="19200"/>
                  <a:pt x="2160" y="21600"/>
                  <a:pt x="4860" y="21600"/>
                </a:cubicBezTo>
                <a:cubicBezTo>
                  <a:pt x="7425" y="21600"/>
                  <a:pt x="9450" y="19350"/>
                  <a:pt x="9585" y="16500"/>
                </a:cubicBezTo>
                <a:cubicBezTo>
                  <a:pt x="9585" y="16500"/>
                  <a:pt x="9585" y="16500"/>
                  <a:pt x="9585" y="16500"/>
                </a:cubicBezTo>
                <a:cubicBezTo>
                  <a:pt x="9585" y="16350"/>
                  <a:pt x="9585" y="16350"/>
                  <a:pt x="9585" y="16350"/>
                </a:cubicBezTo>
                <a:cubicBezTo>
                  <a:pt x="9585" y="12300"/>
                  <a:pt x="9585" y="12300"/>
                  <a:pt x="9585" y="12300"/>
                </a:cubicBezTo>
                <a:cubicBezTo>
                  <a:pt x="12015" y="12300"/>
                  <a:pt x="12015" y="12300"/>
                  <a:pt x="12015" y="12300"/>
                </a:cubicBezTo>
                <a:cubicBezTo>
                  <a:pt x="12015" y="16350"/>
                  <a:pt x="12015" y="16350"/>
                  <a:pt x="12015" y="16350"/>
                </a:cubicBezTo>
                <a:cubicBezTo>
                  <a:pt x="12015" y="16500"/>
                  <a:pt x="12015" y="16500"/>
                  <a:pt x="12015" y="16500"/>
                </a:cubicBezTo>
                <a:cubicBezTo>
                  <a:pt x="12015" y="16500"/>
                  <a:pt x="12015" y="16500"/>
                  <a:pt x="12015" y="16500"/>
                </a:cubicBezTo>
                <a:cubicBezTo>
                  <a:pt x="12150" y="19350"/>
                  <a:pt x="14175" y="21600"/>
                  <a:pt x="16740" y="21600"/>
                </a:cubicBezTo>
                <a:cubicBezTo>
                  <a:pt x="19440" y="21600"/>
                  <a:pt x="21600" y="19200"/>
                  <a:pt x="21600" y="16350"/>
                </a:cubicBezTo>
                <a:cubicBezTo>
                  <a:pt x="21600" y="15300"/>
                  <a:pt x="21330" y="14550"/>
                  <a:pt x="21060" y="13650"/>
                </a:cubicBezTo>
                <a:close/>
                <a:moveTo>
                  <a:pt x="4860" y="20700"/>
                </a:moveTo>
                <a:cubicBezTo>
                  <a:pt x="2565" y="20700"/>
                  <a:pt x="810" y="18750"/>
                  <a:pt x="810" y="16350"/>
                </a:cubicBezTo>
                <a:cubicBezTo>
                  <a:pt x="810" y="15450"/>
                  <a:pt x="945" y="14700"/>
                  <a:pt x="1350" y="14100"/>
                </a:cubicBezTo>
                <a:cubicBezTo>
                  <a:pt x="1350" y="13950"/>
                  <a:pt x="1485" y="13800"/>
                  <a:pt x="1620" y="13650"/>
                </a:cubicBezTo>
                <a:cubicBezTo>
                  <a:pt x="1620" y="13650"/>
                  <a:pt x="1620" y="13650"/>
                  <a:pt x="1620" y="13500"/>
                </a:cubicBezTo>
                <a:cubicBezTo>
                  <a:pt x="1890" y="13350"/>
                  <a:pt x="2025" y="13050"/>
                  <a:pt x="2295" y="12750"/>
                </a:cubicBezTo>
                <a:cubicBezTo>
                  <a:pt x="2295" y="12750"/>
                  <a:pt x="2430" y="12750"/>
                  <a:pt x="2430" y="12750"/>
                </a:cubicBezTo>
                <a:cubicBezTo>
                  <a:pt x="2565" y="12600"/>
                  <a:pt x="2565" y="12600"/>
                  <a:pt x="2700" y="12450"/>
                </a:cubicBezTo>
                <a:cubicBezTo>
                  <a:pt x="2835" y="12450"/>
                  <a:pt x="2835" y="12450"/>
                  <a:pt x="2835" y="12450"/>
                </a:cubicBezTo>
                <a:cubicBezTo>
                  <a:pt x="3105" y="12300"/>
                  <a:pt x="3375" y="12150"/>
                  <a:pt x="3780" y="12000"/>
                </a:cubicBezTo>
                <a:cubicBezTo>
                  <a:pt x="3780" y="12000"/>
                  <a:pt x="3780" y="12000"/>
                  <a:pt x="3780" y="12000"/>
                </a:cubicBezTo>
                <a:cubicBezTo>
                  <a:pt x="3915" y="12000"/>
                  <a:pt x="4050" y="11850"/>
                  <a:pt x="4185" y="11850"/>
                </a:cubicBezTo>
                <a:cubicBezTo>
                  <a:pt x="4185" y="11850"/>
                  <a:pt x="4320" y="11850"/>
                  <a:pt x="4320" y="11850"/>
                </a:cubicBezTo>
                <a:cubicBezTo>
                  <a:pt x="4455" y="11850"/>
                  <a:pt x="4590" y="11850"/>
                  <a:pt x="4860" y="11850"/>
                </a:cubicBezTo>
                <a:cubicBezTo>
                  <a:pt x="7020" y="11850"/>
                  <a:pt x="8775" y="13800"/>
                  <a:pt x="8775" y="16350"/>
                </a:cubicBezTo>
                <a:cubicBezTo>
                  <a:pt x="8775" y="16350"/>
                  <a:pt x="8775" y="16350"/>
                  <a:pt x="8775" y="16350"/>
                </a:cubicBezTo>
                <a:cubicBezTo>
                  <a:pt x="8775" y="16500"/>
                  <a:pt x="8775" y="16500"/>
                  <a:pt x="8775" y="16500"/>
                </a:cubicBezTo>
                <a:cubicBezTo>
                  <a:pt x="8775" y="16500"/>
                  <a:pt x="8775" y="16500"/>
                  <a:pt x="8775" y="16500"/>
                </a:cubicBezTo>
                <a:cubicBezTo>
                  <a:pt x="8640" y="18900"/>
                  <a:pt x="6885" y="20700"/>
                  <a:pt x="4860" y="20700"/>
                </a:cubicBezTo>
                <a:close/>
                <a:moveTo>
                  <a:pt x="8505" y="12900"/>
                </a:moveTo>
                <a:cubicBezTo>
                  <a:pt x="8505" y="12750"/>
                  <a:pt x="8370" y="12750"/>
                  <a:pt x="8370" y="12750"/>
                </a:cubicBezTo>
                <a:cubicBezTo>
                  <a:pt x="8235" y="12600"/>
                  <a:pt x="8235" y="12450"/>
                  <a:pt x="8100" y="12450"/>
                </a:cubicBezTo>
                <a:cubicBezTo>
                  <a:pt x="8100" y="12450"/>
                  <a:pt x="7965" y="12300"/>
                  <a:pt x="7965" y="12300"/>
                </a:cubicBezTo>
                <a:cubicBezTo>
                  <a:pt x="7830" y="12150"/>
                  <a:pt x="7830" y="12150"/>
                  <a:pt x="7695" y="12000"/>
                </a:cubicBezTo>
                <a:cubicBezTo>
                  <a:pt x="7695" y="12000"/>
                  <a:pt x="7560" y="12000"/>
                  <a:pt x="7560" y="11850"/>
                </a:cubicBezTo>
                <a:cubicBezTo>
                  <a:pt x="7425" y="11850"/>
                  <a:pt x="7290" y="11700"/>
                  <a:pt x="7155" y="11700"/>
                </a:cubicBezTo>
                <a:cubicBezTo>
                  <a:pt x="7155" y="11700"/>
                  <a:pt x="7155" y="11550"/>
                  <a:pt x="7155" y="11550"/>
                </a:cubicBezTo>
                <a:cubicBezTo>
                  <a:pt x="6885" y="11550"/>
                  <a:pt x="6750" y="11400"/>
                  <a:pt x="6615" y="11400"/>
                </a:cubicBezTo>
                <a:cubicBezTo>
                  <a:pt x="6615" y="11400"/>
                  <a:pt x="6480" y="11250"/>
                  <a:pt x="6480" y="11250"/>
                </a:cubicBezTo>
                <a:cubicBezTo>
                  <a:pt x="6345" y="11250"/>
                  <a:pt x="6210" y="11250"/>
                  <a:pt x="6075" y="11100"/>
                </a:cubicBezTo>
                <a:cubicBezTo>
                  <a:pt x="6075" y="11100"/>
                  <a:pt x="5940" y="11100"/>
                  <a:pt x="5940" y="11100"/>
                </a:cubicBezTo>
                <a:cubicBezTo>
                  <a:pt x="5805" y="11100"/>
                  <a:pt x="5670" y="11100"/>
                  <a:pt x="5535" y="10950"/>
                </a:cubicBezTo>
                <a:cubicBezTo>
                  <a:pt x="5535" y="10950"/>
                  <a:pt x="5400" y="10950"/>
                  <a:pt x="5400" y="10950"/>
                </a:cubicBezTo>
                <a:cubicBezTo>
                  <a:pt x="5130" y="10950"/>
                  <a:pt x="4995" y="10950"/>
                  <a:pt x="4860" y="10950"/>
                </a:cubicBezTo>
                <a:cubicBezTo>
                  <a:pt x="4590" y="10950"/>
                  <a:pt x="4455" y="10950"/>
                  <a:pt x="4320" y="10950"/>
                </a:cubicBezTo>
                <a:cubicBezTo>
                  <a:pt x="4320" y="10950"/>
                  <a:pt x="4185" y="10950"/>
                  <a:pt x="4185" y="10950"/>
                </a:cubicBezTo>
                <a:cubicBezTo>
                  <a:pt x="4050" y="10950"/>
                  <a:pt x="4050" y="11100"/>
                  <a:pt x="3915" y="11100"/>
                </a:cubicBezTo>
                <a:cubicBezTo>
                  <a:pt x="3780" y="11100"/>
                  <a:pt x="3780" y="11100"/>
                  <a:pt x="3645" y="11100"/>
                </a:cubicBezTo>
                <a:cubicBezTo>
                  <a:pt x="3645" y="11100"/>
                  <a:pt x="3510" y="11100"/>
                  <a:pt x="3510" y="11100"/>
                </a:cubicBezTo>
                <a:cubicBezTo>
                  <a:pt x="3375" y="11250"/>
                  <a:pt x="3375" y="11250"/>
                  <a:pt x="3240" y="11250"/>
                </a:cubicBezTo>
                <a:cubicBezTo>
                  <a:pt x="3240" y="11250"/>
                  <a:pt x="3105" y="11250"/>
                  <a:pt x="3105" y="11250"/>
                </a:cubicBezTo>
                <a:cubicBezTo>
                  <a:pt x="2970" y="11400"/>
                  <a:pt x="2970" y="11400"/>
                  <a:pt x="2835" y="11400"/>
                </a:cubicBezTo>
                <a:cubicBezTo>
                  <a:pt x="2835" y="11400"/>
                  <a:pt x="2700" y="11400"/>
                  <a:pt x="2700" y="11550"/>
                </a:cubicBezTo>
                <a:cubicBezTo>
                  <a:pt x="2565" y="11550"/>
                  <a:pt x="2565" y="11550"/>
                  <a:pt x="2430" y="11700"/>
                </a:cubicBezTo>
                <a:cubicBezTo>
                  <a:pt x="2430" y="11700"/>
                  <a:pt x="2430" y="11700"/>
                  <a:pt x="2295" y="11700"/>
                </a:cubicBezTo>
                <a:cubicBezTo>
                  <a:pt x="2295" y="11850"/>
                  <a:pt x="2160" y="11850"/>
                  <a:pt x="2025" y="11850"/>
                </a:cubicBezTo>
                <a:cubicBezTo>
                  <a:pt x="2025" y="11850"/>
                  <a:pt x="2025" y="11850"/>
                  <a:pt x="2025" y="12000"/>
                </a:cubicBezTo>
                <a:cubicBezTo>
                  <a:pt x="1890" y="12000"/>
                  <a:pt x="1890" y="12150"/>
                  <a:pt x="1755" y="12150"/>
                </a:cubicBezTo>
                <a:cubicBezTo>
                  <a:pt x="3780" y="3150"/>
                  <a:pt x="3780" y="3150"/>
                  <a:pt x="3780" y="3150"/>
                </a:cubicBezTo>
                <a:cubicBezTo>
                  <a:pt x="4050" y="1950"/>
                  <a:pt x="4995" y="900"/>
                  <a:pt x="6075" y="900"/>
                </a:cubicBezTo>
                <a:cubicBezTo>
                  <a:pt x="6885" y="900"/>
                  <a:pt x="7560" y="1200"/>
                  <a:pt x="7965" y="1650"/>
                </a:cubicBezTo>
                <a:cubicBezTo>
                  <a:pt x="8505" y="2250"/>
                  <a:pt x="8775" y="3000"/>
                  <a:pt x="8775" y="3750"/>
                </a:cubicBezTo>
                <a:cubicBezTo>
                  <a:pt x="8775" y="6000"/>
                  <a:pt x="8775" y="6000"/>
                  <a:pt x="8775" y="6000"/>
                </a:cubicBezTo>
                <a:cubicBezTo>
                  <a:pt x="8775" y="11850"/>
                  <a:pt x="8775" y="11850"/>
                  <a:pt x="8775" y="11850"/>
                </a:cubicBezTo>
                <a:cubicBezTo>
                  <a:pt x="8775" y="13350"/>
                  <a:pt x="8775" y="13350"/>
                  <a:pt x="8775" y="13350"/>
                </a:cubicBezTo>
                <a:cubicBezTo>
                  <a:pt x="8775" y="13350"/>
                  <a:pt x="8775" y="13350"/>
                  <a:pt x="8775" y="13350"/>
                </a:cubicBezTo>
                <a:cubicBezTo>
                  <a:pt x="8640" y="13200"/>
                  <a:pt x="8640" y="13050"/>
                  <a:pt x="8505" y="12900"/>
                </a:cubicBezTo>
                <a:close/>
                <a:moveTo>
                  <a:pt x="9585" y="11400"/>
                </a:moveTo>
                <a:cubicBezTo>
                  <a:pt x="9585" y="6450"/>
                  <a:pt x="9585" y="6450"/>
                  <a:pt x="9585" y="6450"/>
                </a:cubicBezTo>
                <a:cubicBezTo>
                  <a:pt x="12015" y="6450"/>
                  <a:pt x="12015" y="6450"/>
                  <a:pt x="12015" y="6450"/>
                </a:cubicBezTo>
                <a:cubicBezTo>
                  <a:pt x="12015" y="11400"/>
                  <a:pt x="12015" y="11400"/>
                  <a:pt x="12015" y="11400"/>
                </a:cubicBezTo>
                <a:lnTo>
                  <a:pt x="9585" y="11400"/>
                </a:lnTo>
                <a:close/>
                <a:moveTo>
                  <a:pt x="12825" y="13350"/>
                </a:moveTo>
                <a:cubicBezTo>
                  <a:pt x="12825" y="11850"/>
                  <a:pt x="12825" y="11850"/>
                  <a:pt x="12825" y="11850"/>
                </a:cubicBezTo>
                <a:cubicBezTo>
                  <a:pt x="12825" y="6000"/>
                  <a:pt x="12825" y="6000"/>
                  <a:pt x="12825" y="6000"/>
                </a:cubicBezTo>
                <a:cubicBezTo>
                  <a:pt x="12825" y="3750"/>
                  <a:pt x="12825" y="3750"/>
                  <a:pt x="12825" y="3750"/>
                </a:cubicBezTo>
                <a:cubicBezTo>
                  <a:pt x="12825" y="3000"/>
                  <a:pt x="13095" y="2250"/>
                  <a:pt x="13635" y="1650"/>
                </a:cubicBezTo>
                <a:cubicBezTo>
                  <a:pt x="14040" y="1200"/>
                  <a:pt x="14715" y="900"/>
                  <a:pt x="15390" y="900"/>
                </a:cubicBezTo>
                <a:cubicBezTo>
                  <a:pt x="15390" y="900"/>
                  <a:pt x="15390" y="900"/>
                  <a:pt x="15525" y="900"/>
                </a:cubicBezTo>
                <a:cubicBezTo>
                  <a:pt x="16605" y="900"/>
                  <a:pt x="17550" y="1950"/>
                  <a:pt x="17820" y="3150"/>
                </a:cubicBezTo>
                <a:cubicBezTo>
                  <a:pt x="19845" y="12150"/>
                  <a:pt x="19845" y="12150"/>
                  <a:pt x="19845" y="12150"/>
                </a:cubicBezTo>
                <a:cubicBezTo>
                  <a:pt x="19710" y="12000"/>
                  <a:pt x="19440" y="11850"/>
                  <a:pt x="19305" y="11700"/>
                </a:cubicBezTo>
                <a:cubicBezTo>
                  <a:pt x="19170" y="11700"/>
                  <a:pt x="19170" y="11700"/>
                  <a:pt x="19170" y="11700"/>
                </a:cubicBezTo>
                <a:cubicBezTo>
                  <a:pt x="19035" y="11550"/>
                  <a:pt x="19035" y="11550"/>
                  <a:pt x="18900" y="11550"/>
                </a:cubicBezTo>
                <a:cubicBezTo>
                  <a:pt x="18900" y="11400"/>
                  <a:pt x="18765" y="11400"/>
                  <a:pt x="18765" y="11400"/>
                </a:cubicBezTo>
                <a:cubicBezTo>
                  <a:pt x="18630" y="11400"/>
                  <a:pt x="18630" y="11400"/>
                  <a:pt x="18495" y="11250"/>
                </a:cubicBezTo>
                <a:cubicBezTo>
                  <a:pt x="18495" y="11250"/>
                  <a:pt x="18360" y="11250"/>
                  <a:pt x="18360" y="11250"/>
                </a:cubicBezTo>
                <a:cubicBezTo>
                  <a:pt x="18225" y="11250"/>
                  <a:pt x="18225" y="11250"/>
                  <a:pt x="18090" y="11100"/>
                </a:cubicBezTo>
                <a:cubicBezTo>
                  <a:pt x="18090" y="11100"/>
                  <a:pt x="17955" y="11100"/>
                  <a:pt x="17955" y="11100"/>
                </a:cubicBezTo>
                <a:cubicBezTo>
                  <a:pt x="17820" y="11100"/>
                  <a:pt x="17820" y="11100"/>
                  <a:pt x="17685" y="11100"/>
                </a:cubicBezTo>
                <a:cubicBezTo>
                  <a:pt x="17550" y="11100"/>
                  <a:pt x="17550" y="10950"/>
                  <a:pt x="17415" y="10950"/>
                </a:cubicBezTo>
                <a:cubicBezTo>
                  <a:pt x="17415" y="10950"/>
                  <a:pt x="17280" y="10950"/>
                  <a:pt x="17280" y="10950"/>
                </a:cubicBezTo>
                <a:cubicBezTo>
                  <a:pt x="17145" y="10950"/>
                  <a:pt x="17010" y="10950"/>
                  <a:pt x="16740" y="10950"/>
                </a:cubicBezTo>
                <a:cubicBezTo>
                  <a:pt x="16605" y="10950"/>
                  <a:pt x="16470" y="10950"/>
                  <a:pt x="16200" y="10950"/>
                </a:cubicBezTo>
                <a:cubicBezTo>
                  <a:pt x="16200" y="10950"/>
                  <a:pt x="16065" y="10950"/>
                  <a:pt x="16065" y="10950"/>
                </a:cubicBezTo>
                <a:cubicBezTo>
                  <a:pt x="15930" y="11100"/>
                  <a:pt x="15795" y="11100"/>
                  <a:pt x="15660" y="11100"/>
                </a:cubicBezTo>
                <a:cubicBezTo>
                  <a:pt x="15660" y="11100"/>
                  <a:pt x="15525" y="11100"/>
                  <a:pt x="15525" y="11100"/>
                </a:cubicBezTo>
                <a:cubicBezTo>
                  <a:pt x="15390" y="11250"/>
                  <a:pt x="15255" y="11250"/>
                  <a:pt x="15120" y="11250"/>
                </a:cubicBezTo>
                <a:cubicBezTo>
                  <a:pt x="15120" y="11250"/>
                  <a:pt x="14985" y="11400"/>
                  <a:pt x="14985" y="11400"/>
                </a:cubicBezTo>
                <a:cubicBezTo>
                  <a:pt x="14850" y="11400"/>
                  <a:pt x="14715" y="11550"/>
                  <a:pt x="14445" y="11550"/>
                </a:cubicBezTo>
                <a:cubicBezTo>
                  <a:pt x="14445" y="11550"/>
                  <a:pt x="14445" y="11700"/>
                  <a:pt x="14445" y="11700"/>
                </a:cubicBezTo>
                <a:cubicBezTo>
                  <a:pt x="14310" y="11700"/>
                  <a:pt x="14175" y="11850"/>
                  <a:pt x="14040" y="11850"/>
                </a:cubicBezTo>
                <a:cubicBezTo>
                  <a:pt x="14040" y="12000"/>
                  <a:pt x="13905" y="12000"/>
                  <a:pt x="13905" y="12000"/>
                </a:cubicBezTo>
                <a:cubicBezTo>
                  <a:pt x="13770" y="12150"/>
                  <a:pt x="13770" y="12150"/>
                  <a:pt x="13635" y="12300"/>
                </a:cubicBezTo>
                <a:cubicBezTo>
                  <a:pt x="13635" y="12300"/>
                  <a:pt x="13500" y="12450"/>
                  <a:pt x="13500" y="12450"/>
                </a:cubicBezTo>
                <a:cubicBezTo>
                  <a:pt x="13365" y="12450"/>
                  <a:pt x="13365" y="12600"/>
                  <a:pt x="13230" y="12750"/>
                </a:cubicBezTo>
                <a:cubicBezTo>
                  <a:pt x="13230" y="12750"/>
                  <a:pt x="13095" y="12750"/>
                  <a:pt x="13095" y="12900"/>
                </a:cubicBezTo>
                <a:cubicBezTo>
                  <a:pt x="12960" y="13050"/>
                  <a:pt x="12960" y="13200"/>
                  <a:pt x="12825" y="13350"/>
                </a:cubicBezTo>
                <a:cubicBezTo>
                  <a:pt x="12825" y="13350"/>
                  <a:pt x="12825" y="13350"/>
                  <a:pt x="12825" y="13350"/>
                </a:cubicBezTo>
                <a:close/>
                <a:moveTo>
                  <a:pt x="16740" y="20700"/>
                </a:moveTo>
                <a:cubicBezTo>
                  <a:pt x="14715" y="20700"/>
                  <a:pt x="12960" y="18900"/>
                  <a:pt x="12825" y="16500"/>
                </a:cubicBezTo>
                <a:cubicBezTo>
                  <a:pt x="12825" y="16500"/>
                  <a:pt x="12825" y="16500"/>
                  <a:pt x="12825" y="16500"/>
                </a:cubicBezTo>
                <a:cubicBezTo>
                  <a:pt x="12825" y="16350"/>
                  <a:pt x="12825" y="16350"/>
                  <a:pt x="12825" y="16350"/>
                </a:cubicBezTo>
                <a:cubicBezTo>
                  <a:pt x="12825" y="16350"/>
                  <a:pt x="12825" y="16350"/>
                  <a:pt x="12825" y="16350"/>
                </a:cubicBezTo>
                <a:cubicBezTo>
                  <a:pt x="12825" y="13800"/>
                  <a:pt x="14580" y="11850"/>
                  <a:pt x="16740" y="11850"/>
                </a:cubicBezTo>
                <a:cubicBezTo>
                  <a:pt x="17010" y="11850"/>
                  <a:pt x="17145" y="11850"/>
                  <a:pt x="17280" y="11850"/>
                </a:cubicBezTo>
                <a:cubicBezTo>
                  <a:pt x="17280" y="11850"/>
                  <a:pt x="17415" y="11850"/>
                  <a:pt x="17415" y="11850"/>
                </a:cubicBezTo>
                <a:cubicBezTo>
                  <a:pt x="17550" y="11850"/>
                  <a:pt x="17685" y="12000"/>
                  <a:pt x="17820" y="12000"/>
                </a:cubicBezTo>
                <a:cubicBezTo>
                  <a:pt x="17820" y="12000"/>
                  <a:pt x="17820" y="12000"/>
                  <a:pt x="17820" y="12000"/>
                </a:cubicBezTo>
                <a:cubicBezTo>
                  <a:pt x="18225" y="12150"/>
                  <a:pt x="18495" y="12300"/>
                  <a:pt x="18765" y="12450"/>
                </a:cubicBezTo>
                <a:cubicBezTo>
                  <a:pt x="18765" y="12450"/>
                  <a:pt x="18765" y="12450"/>
                  <a:pt x="18900" y="12450"/>
                </a:cubicBezTo>
                <a:cubicBezTo>
                  <a:pt x="19035" y="12600"/>
                  <a:pt x="19035" y="12600"/>
                  <a:pt x="19170" y="12750"/>
                </a:cubicBezTo>
                <a:cubicBezTo>
                  <a:pt x="19170" y="12750"/>
                  <a:pt x="19305" y="12750"/>
                  <a:pt x="19305" y="12750"/>
                </a:cubicBezTo>
                <a:cubicBezTo>
                  <a:pt x="19575" y="13050"/>
                  <a:pt x="19710" y="13350"/>
                  <a:pt x="19980" y="13500"/>
                </a:cubicBezTo>
                <a:cubicBezTo>
                  <a:pt x="19980" y="13650"/>
                  <a:pt x="19980" y="13650"/>
                  <a:pt x="19980" y="13650"/>
                </a:cubicBezTo>
                <a:cubicBezTo>
                  <a:pt x="20115" y="13800"/>
                  <a:pt x="20250" y="13950"/>
                  <a:pt x="20250" y="14100"/>
                </a:cubicBezTo>
                <a:cubicBezTo>
                  <a:pt x="20655" y="14700"/>
                  <a:pt x="20790" y="15450"/>
                  <a:pt x="20790" y="16350"/>
                </a:cubicBezTo>
                <a:cubicBezTo>
                  <a:pt x="20790" y="18750"/>
                  <a:pt x="19035" y="20700"/>
                  <a:pt x="16740" y="20700"/>
                </a:cubicBezTo>
                <a:close/>
              </a:path>
            </a:pathLst>
          </a:custGeom>
          <a:solidFill>
            <a:srgbClr val="DE243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34200" rIns="34200" bIns="342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E6315C"/>
              </a:solidFill>
              <a:latin typeface="Arial"/>
              <a:ea typeface="Source Sans Pro"/>
            </a:endParaRPr>
          </a:p>
        </p:txBody>
      </p:sp>
      <p:sp>
        <p:nvSpPr>
          <p:cNvPr id="14" name="Shape 829">
            <a:extLst>
              <a:ext uri="{FF2B5EF4-FFF2-40B4-BE49-F238E27FC236}">
                <a16:creationId xmlns:a16="http://schemas.microsoft.com/office/drawing/2014/main" id="{18E8129A-78FA-9414-F16C-7259B2FA60AD}"/>
              </a:ext>
            </a:extLst>
          </p:cNvPr>
          <p:cNvSpPr/>
          <p:nvPr/>
        </p:nvSpPr>
        <p:spPr>
          <a:xfrm>
            <a:off x="558227" y="3540133"/>
            <a:ext cx="409320" cy="371160"/>
          </a:xfrm>
          <a:custGeom>
            <a:avLst/>
            <a:gdLst>
              <a:gd name="textAreaLeft" fmla="*/ 0 w 409320"/>
              <a:gd name="textAreaRight" fmla="*/ 409680 w 409320"/>
              <a:gd name="textAreaTop" fmla="*/ 0 h 371160"/>
              <a:gd name="textAreaBottom" fmla="*/ 371520 h 3711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21600" y="6900"/>
                </a:moveTo>
                <a:cubicBezTo>
                  <a:pt x="21600" y="6900"/>
                  <a:pt x="21600" y="6900"/>
                  <a:pt x="21600" y="6750"/>
                </a:cubicBezTo>
                <a:cubicBezTo>
                  <a:pt x="21600" y="6750"/>
                  <a:pt x="21600" y="6750"/>
                  <a:pt x="21600" y="6750"/>
                </a:cubicBezTo>
                <a:cubicBezTo>
                  <a:pt x="21600" y="6750"/>
                  <a:pt x="21600" y="6750"/>
                  <a:pt x="21600" y="6750"/>
                </a:cubicBezTo>
                <a:cubicBezTo>
                  <a:pt x="21600" y="6750"/>
                  <a:pt x="21600" y="6750"/>
                  <a:pt x="21600" y="6600"/>
                </a:cubicBezTo>
                <a:cubicBezTo>
                  <a:pt x="21600" y="6600"/>
                  <a:pt x="21600" y="6600"/>
                  <a:pt x="21600" y="6600"/>
                </a:cubicBezTo>
                <a:cubicBezTo>
                  <a:pt x="21600" y="6600"/>
                  <a:pt x="21600" y="6600"/>
                  <a:pt x="21600" y="6600"/>
                </a:cubicBezTo>
                <a:cubicBezTo>
                  <a:pt x="21600" y="6600"/>
                  <a:pt x="21600" y="6600"/>
                  <a:pt x="21600" y="6600"/>
                </a:cubicBezTo>
                <a:cubicBezTo>
                  <a:pt x="17955" y="150"/>
                  <a:pt x="17955" y="150"/>
                  <a:pt x="17955" y="150"/>
                </a:cubicBezTo>
                <a:cubicBezTo>
                  <a:pt x="17955" y="150"/>
                  <a:pt x="17955" y="150"/>
                  <a:pt x="17955" y="150"/>
                </a:cubicBezTo>
                <a:cubicBezTo>
                  <a:pt x="17955" y="150"/>
                  <a:pt x="17955" y="150"/>
                  <a:pt x="17955" y="150"/>
                </a:cubicBezTo>
                <a:cubicBezTo>
                  <a:pt x="17820" y="150"/>
                  <a:pt x="17820" y="0"/>
                  <a:pt x="17820" y="0"/>
                </a:cubicBezTo>
                <a:cubicBezTo>
                  <a:pt x="17820" y="0"/>
                  <a:pt x="17820" y="0"/>
                  <a:pt x="17820" y="0"/>
                </a:cubicBezTo>
                <a:cubicBezTo>
                  <a:pt x="17820" y="0"/>
                  <a:pt x="17820" y="0"/>
                  <a:pt x="17820" y="0"/>
                </a:cubicBezTo>
                <a:cubicBezTo>
                  <a:pt x="17685" y="0"/>
                  <a:pt x="17685" y="0"/>
                  <a:pt x="17685" y="0"/>
                </a:cubicBezTo>
                <a:cubicBezTo>
                  <a:pt x="3915" y="0"/>
                  <a:pt x="3915" y="0"/>
                  <a:pt x="3915" y="0"/>
                </a:cubicBezTo>
                <a:cubicBezTo>
                  <a:pt x="3915" y="0"/>
                  <a:pt x="3915" y="0"/>
                  <a:pt x="3915" y="0"/>
                </a:cubicBezTo>
                <a:cubicBezTo>
                  <a:pt x="3780" y="0"/>
                  <a:pt x="3780" y="0"/>
                  <a:pt x="3780" y="0"/>
                </a:cubicBezTo>
                <a:cubicBezTo>
                  <a:pt x="3780" y="0"/>
                  <a:pt x="3780" y="0"/>
                  <a:pt x="3780" y="0"/>
                </a:cubicBezTo>
                <a:cubicBezTo>
                  <a:pt x="3780" y="0"/>
                  <a:pt x="3780" y="0"/>
                  <a:pt x="3780" y="150"/>
                </a:cubicBezTo>
                <a:cubicBezTo>
                  <a:pt x="3780" y="150"/>
                  <a:pt x="3780" y="150"/>
                  <a:pt x="3780" y="150"/>
                </a:cubicBezTo>
                <a:cubicBezTo>
                  <a:pt x="3645" y="150"/>
                  <a:pt x="3645" y="150"/>
                  <a:pt x="3645" y="150"/>
                </a:cubicBezTo>
                <a:cubicBezTo>
                  <a:pt x="0" y="6600"/>
                  <a:pt x="0" y="6600"/>
                  <a:pt x="0" y="6600"/>
                </a:cubicBezTo>
                <a:cubicBezTo>
                  <a:pt x="0" y="6600"/>
                  <a:pt x="0" y="6600"/>
                  <a:pt x="0" y="6600"/>
                </a:cubicBezTo>
                <a:cubicBezTo>
                  <a:pt x="0" y="6600"/>
                  <a:pt x="0" y="6600"/>
                  <a:pt x="0" y="6600"/>
                </a:cubicBezTo>
                <a:cubicBezTo>
                  <a:pt x="0" y="6600"/>
                  <a:pt x="0" y="6600"/>
                  <a:pt x="0" y="6600"/>
                </a:cubicBezTo>
                <a:cubicBezTo>
                  <a:pt x="0" y="6750"/>
                  <a:pt x="0" y="6750"/>
                  <a:pt x="0" y="6750"/>
                </a:cubicBezTo>
                <a:cubicBezTo>
                  <a:pt x="0" y="6750"/>
                  <a:pt x="0" y="6750"/>
                  <a:pt x="0" y="6750"/>
                </a:cubicBezTo>
                <a:cubicBezTo>
                  <a:pt x="0" y="6750"/>
                  <a:pt x="0" y="6750"/>
                  <a:pt x="0" y="6750"/>
                </a:cubicBezTo>
                <a:cubicBezTo>
                  <a:pt x="0" y="6900"/>
                  <a:pt x="0" y="6900"/>
                  <a:pt x="0" y="6900"/>
                </a:cubicBezTo>
                <a:cubicBezTo>
                  <a:pt x="0" y="6900"/>
                  <a:pt x="0" y="6900"/>
                  <a:pt x="0" y="6900"/>
                </a:cubicBezTo>
                <a:cubicBezTo>
                  <a:pt x="0" y="6900"/>
                  <a:pt x="0" y="6900"/>
                  <a:pt x="0" y="6900"/>
                </a:cubicBezTo>
                <a:cubicBezTo>
                  <a:pt x="0" y="7050"/>
                  <a:pt x="0" y="7050"/>
                  <a:pt x="0" y="7050"/>
                </a:cubicBezTo>
                <a:cubicBezTo>
                  <a:pt x="0" y="7050"/>
                  <a:pt x="0" y="7050"/>
                  <a:pt x="0" y="7050"/>
                </a:cubicBezTo>
                <a:cubicBezTo>
                  <a:pt x="135" y="7050"/>
                  <a:pt x="135" y="7050"/>
                  <a:pt x="135" y="7050"/>
                </a:cubicBezTo>
                <a:cubicBezTo>
                  <a:pt x="10530" y="21450"/>
                  <a:pt x="10530" y="21450"/>
                  <a:pt x="10530" y="21450"/>
                </a:cubicBezTo>
                <a:cubicBezTo>
                  <a:pt x="10530" y="21450"/>
                  <a:pt x="10530" y="21450"/>
                  <a:pt x="10530" y="21450"/>
                </a:cubicBezTo>
                <a:cubicBezTo>
                  <a:pt x="10530" y="21450"/>
                  <a:pt x="10530" y="21450"/>
                  <a:pt x="10530" y="21450"/>
                </a:cubicBezTo>
                <a:cubicBezTo>
                  <a:pt x="10530" y="21450"/>
                  <a:pt x="10530" y="21450"/>
                  <a:pt x="10530" y="21450"/>
                </a:cubicBezTo>
                <a:cubicBezTo>
                  <a:pt x="10530" y="21450"/>
                  <a:pt x="10530" y="21600"/>
                  <a:pt x="10665" y="21600"/>
                </a:cubicBezTo>
                <a:cubicBezTo>
                  <a:pt x="10665" y="21600"/>
                  <a:pt x="10665" y="21600"/>
                  <a:pt x="10665" y="21600"/>
                </a:cubicBezTo>
                <a:cubicBezTo>
                  <a:pt x="10665" y="21600"/>
                  <a:pt x="10800" y="21600"/>
                  <a:pt x="10800" y="21600"/>
                </a:cubicBezTo>
                <a:cubicBezTo>
                  <a:pt x="10800" y="21600"/>
                  <a:pt x="10935" y="21600"/>
                  <a:pt x="10935" y="21600"/>
                </a:cubicBezTo>
                <a:cubicBezTo>
                  <a:pt x="10935" y="21600"/>
                  <a:pt x="10935" y="21600"/>
                  <a:pt x="10935" y="21600"/>
                </a:cubicBezTo>
                <a:cubicBezTo>
                  <a:pt x="10935" y="21600"/>
                  <a:pt x="10935" y="21600"/>
                  <a:pt x="10935" y="21600"/>
                </a:cubicBezTo>
                <a:cubicBezTo>
                  <a:pt x="11070" y="21450"/>
                  <a:pt x="11070" y="21450"/>
                  <a:pt x="11070" y="21450"/>
                </a:cubicBezTo>
                <a:cubicBezTo>
                  <a:pt x="11070" y="21450"/>
                  <a:pt x="11070" y="21450"/>
                  <a:pt x="11070" y="21450"/>
                </a:cubicBezTo>
                <a:cubicBezTo>
                  <a:pt x="21465" y="7050"/>
                  <a:pt x="21465" y="7050"/>
                  <a:pt x="21465" y="7050"/>
                </a:cubicBezTo>
                <a:cubicBezTo>
                  <a:pt x="21465" y="7050"/>
                  <a:pt x="21465" y="7050"/>
                  <a:pt x="21600" y="7050"/>
                </a:cubicBezTo>
                <a:cubicBezTo>
                  <a:pt x="21600" y="7050"/>
                  <a:pt x="21600" y="7050"/>
                  <a:pt x="21600" y="7050"/>
                </a:cubicBezTo>
                <a:cubicBezTo>
                  <a:pt x="21600" y="7050"/>
                  <a:pt x="21600" y="7050"/>
                  <a:pt x="21600" y="6900"/>
                </a:cubicBezTo>
                <a:cubicBezTo>
                  <a:pt x="21600" y="6900"/>
                  <a:pt x="21600" y="6900"/>
                  <a:pt x="21600" y="6900"/>
                </a:cubicBezTo>
                <a:cubicBezTo>
                  <a:pt x="21600" y="6900"/>
                  <a:pt x="21600" y="6900"/>
                  <a:pt x="21600" y="6900"/>
                </a:cubicBezTo>
                <a:close/>
                <a:moveTo>
                  <a:pt x="11610" y="750"/>
                </a:moveTo>
                <a:cubicBezTo>
                  <a:pt x="17145" y="750"/>
                  <a:pt x="17145" y="750"/>
                  <a:pt x="17145" y="750"/>
                </a:cubicBezTo>
                <a:cubicBezTo>
                  <a:pt x="15390" y="6000"/>
                  <a:pt x="15390" y="6000"/>
                  <a:pt x="15390" y="6000"/>
                </a:cubicBezTo>
                <a:lnTo>
                  <a:pt x="11610" y="750"/>
                </a:lnTo>
                <a:close/>
                <a:moveTo>
                  <a:pt x="14715" y="6450"/>
                </a:moveTo>
                <a:cubicBezTo>
                  <a:pt x="6885" y="6450"/>
                  <a:pt x="6885" y="6450"/>
                  <a:pt x="6885" y="6450"/>
                </a:cubicBezTo>
                <a:cubicBezTo>
                  <a:pt x="10800" y="1050"/>
                  <a:pt x="10800" y="1050"/>
                  <a:pt x="10800" y="1050"/>
                </a:cubicBezTo>
                <a:lnTo>
                  <a:pt x="14715" y="6450"/>
                </a:lnTo>
                <a:close/>
                <a:moveTo>
                  <a:pt x="6210" y="6000"/>
                </a:moveTo>
                <a:cubicBezTo>
                  <a:pt x="4455" y="750"/>
                  <a:pt x="4455" y="750"/>
                  <a:pt x="4455" y="750"/>
                </a:cubicBezTo>
                <a:cubicBezTo>
                  <a:pt x="9990" y="750"/>
                  <a:pt x="9990" y="750"/>
                  <a:pt x="9990" y="750"/>
                </a:cubicBezTo>
                <a:lnTo>
                  <a:pt x="6210" y="6000"/>
                </a:lnTo>
                <a:close/>
                <a:moveTo>
                  <a:pt x="14985" y="7200"/>
                </a:moveTo>
                <a:cubicBezTo>
                  <a:pt x="10800" y="19800"/>
                  <a:pt x="10800" y="19800"/>
                  <a:pt x="10800" y="19800"/>
                </a:cubicBezTo>
                <a:cubicBezTo>
                  <a:pt x="6615" y="7200"/>
                  <a:pt x="6615" y="7200"/>
                  <a:pt x="6615" y="7200"/>
                </a:cubicBezTo>
                <a:lnTo>
                  <a:pt x="14985" y="7200"/>
                </a:lnTo>
                <a:close/>
                <a:moveTo>
                  <a:pt x="17685" y="1350"/>
                </a:moveTo>
                <a:cubicBezTo>
                  <a:pt x="20655" y="6450"/>
                  <a:pt x="20655" y="6450"/>
                  <a:pt x="20655" y="6450"/>
                </a:cubicBezTo>
                <a:cubicBezTo>
                  <a:pt x="16065" y="6450"/>
                  <a:pt x="16065" y="6450"/>
                  <a:pt x="16065" y="6450"/>
                </a:cubicBezTo>
                <a:lnTo>
                  <a:pt x="17685" y="1350"/>
                </a:lnTo>
                <a:close/>
                <a:moveTo>
                  <a:pt x="3915" y="1350"/>
                </a:moveTo>
                <a:cubicBezTo>
                  <a:pt x="5535" y="6450"/>
                  <a:pt x="5535" y="6450"/>
                  <a:pt x="5535" y="6450"/>
                </a:cubicBezTo>
                <a:cubicBezTo>
                  <a:pt x="945" y="6450"/>
                  <a:pt x="945" y="6450"/>
                  <a:pt x="945" y="6450"/>
                </a:cubicBezTo>
                <a:lnTo>
                  <a:pt x="3915" y="1350"/>
                </a:lnTo>
                <a:close/>
                <a:moveTo>
                  <a:pt x="5805" y="7200"/>
                </a:moveTo>
                <a:cubicBezTo>
                  <a:pt x="9720" y="19050"/>
                  <a:pt x="9720" y="19050"/>
                  <a:pt x="9720" y="19050"/>
                </a:cubicBezTo>
                <a:cubicBezTo>
                  <a:pt x="1080" y="7200"/>
                  <a:pt x="1080" y="7200"/>
                  <a:pt x="1080" y="7200"/>
                </a:cubicBezTo>
                <a:lnTo>
                  <a:pt x="5805" y="7200"/>
                </a:lnTo>
                <a:close/>
                <a:moveTo>
                  <a:pt x="11610" y="19350"/>
                </a:moveTo>
                <a:cubicBezTo>
                  <a:pt x="15795" y="7200"/>
                  <a:pt x="15795" y="7200"/>
                  <a:pt x="15795" y="7200"/>
                </a:cubicBezTo>
                <a:cubicBezTo>
                  <a:pt x="20520" y="7200"/>
                  <a:pt x="20520" y="7200"/>
                  <a:pt x="20520" y="7200"/>
                </a:cubicBezTo>
                <a:lnTo>
                  <a:pt x="11610" y="19350"/>
                </a:lnTo>
                <a:close/>
              </a:path>
            </a:pathLst>
          </a:custGeom>
          <a:solidFill>
            <a:srgbClr val="DE2432"/>
          </a:solidFill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34200" tIns="34200" rIns="34200" bIns="34200" anchor="t">
            <a:no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solidFill>
                <a:srgbClr val="E6315C"/>
              </a:solidFill>
              <a:latin typeface="Arial"/>
              <a:ea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727362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30CC2CF0-8F10-E0CA-EB87-6A6995F56A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Osobowości redakcji</a:t>
            </a:r>
          </a:p>
        </p:txBody>
      </p:sp>
      <p:grpSp>
        <p:nvGrpSpPr>
          <p:cNvPr id="9" name="Group 4">
            <a:extLst>
              <a:ext uri="{FF2B5EF4-FFF2-40B4-BE49-F238E27FC236}">
                <a16:creationId xmlns:a16="http://schemas.microsoft.com/office/drawing/2014/main" id="{FCE6BD1F-2131-6A90-FED9-28824C7DE2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75588" y="228600"/>
            <a:ext cx="720725" cy="260350"/>
            <a:chOff x="4961" y="144"/>
            <a:chExt cx="454" cy="164"/>
          </a:xfrm>
        </p:grpSpPr>
        <p:sp>
          <p:nvSpPr>
            <p:cNvPr id="10" name="AutoShape 3">
              <a:extLst>
                <a:ext uri="{FF2B5EF4-FFF2-40B4-BE49-F238E27FC236}">
                  <a16:creationId xmlns:a16="http://schemas.microsoft.com/office/drawing/2014/main" id="{E79AD173-E25F-541A-1A60-03C6EBC992F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961" y="144"/>
              <a:ext cx="454" cy="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5EC3EBB-4814-904A-B177-A9B62E9AD70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47"/>
              <a:ext cx="119" cy="121"/>
            </a:xfrm>
            <a:custGeom>
              <a:avLst/>
              <a:gdLst>
                <a:gd name="T0" fmla="*/ 119 w 119"/>
                <a:gd name="T1" fmla="*/ 121 h 121"/>
                <a:gd name="T2" fmla="*/ 88 w 119"/>
                <a:gd name="T3" fmla="*/ 121 h 121"/>
                <a:gd name="T4" fmla="*/ 88 w 119"/>
                <a:gd name="T5" fmla="*/ 60 h 121"/>
                <a:gd name="T6" fmla="*/ 64 w 119"/>
                <a:gd name="T7" fmla="*/ 101 h 121"/>
                <a:gd name="T8" fmla="*/ 56 w 119"/>
                <a:gd name="T9" fmla="*/ 101 h 121"/>
                <a:gd name="T10" fmla="*/ 31 w 119"/>
                <a:gd name="T11" fmla="*/ 60 h 121"/>
                <a:gd name="T12" fmla="*/ 31 w 119"/>
                <a:gd name="T13" fmla="*/ 121 h 121"/>
                <a:gd name="T14" fmla="*/ 0 w 119"/>
                <a:gd name="T15" fmla="*/ 121 h 121"/>
                <a:gd name="T16" fmla="*/ 0 w 119"/>
                <a:gd name="T17" fmla="*/ 0 h 121"/>
                <a:gd name="T18" fmla="*/ 30 w 119"/>
                <a:gd name="T19" fmla="*/ 0 h 121"/>
                <a:gd name="T20" fmla="*/ 60 w 119"/>
                <a:gd name="T21" fmla="*/ 49 h 121"/>
                <a:gd name="T22" fmla="*/ 90 w 119"/>
                <a:gd name="T23" fmla="*/ 0 h 121"/>
                <a:gd name="T24" fmla="*/ 119 w 119"/>
                <a:gd name="T25" fmla="*/ 0 h 121"/>
                <a:gd name="T26" fmla="*/ 119 w 119"/>
                <a:gd name="T2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9" h="121">
                  <a:moveTo>
                    <a:pt x="119" y="121"/>
                  </a:moveTo>
                  <a:lnTo>
                    <a:pt x="88" y="121"/>
                  </a:lnTo>
                  <a:lnTo>
                    <a:pt x="88" y="60"/>
                  </a:lnTo>
                  <a:lnTo>
                    <a:pt x="64" y="101"/>
                  </a:lnTo>
                  <a:lnTo>
                    <a:pt x="56" y="101"/>
                  </a:lnTo>
                  <a:lnTo>
                    <a:pt x="31" y="60"/>
                  </a:lnTo>
                  <a:lnTo>
                    <a:pt x="31" y="121"/>
                  </a:lnTo>
                  <a:lnTo>
                    <a:pt x="0" y="121"/>
                  </a:lnTo>
                  <a:lnTo>
                    <a:pt x="0" y="0"/>
                  </a:lnTo>
                  <a:lnTo>
                    <a:pt x="30" y="0"/>
                  </a:lnTo>
                  <a:lnTo>
                    <a:pt x="60" y="49"/>
                  </a:lnTo>
                  <a:lnTo>
                    <a:pt x="90" y="0"/>
                  </a:lnTo>
                  <a:lnTo>
                    <a:pt x="119" y="0"/>
                  </a:lnTo>
                  <a:lnTo>
                    <a:pt x="119" y="12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87752913-A900-A253-FDBC-F39C627E02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7" y="144"/>
              <a:ext cx="126" cy="127"/>
            </a:xfrm>
            <a:custGeom>
              <a:avLst/>
              <a:gdLst>
                <a:gd name="T0" fmla="*/ 281 w 563"/>
                <a:gd name="T1" fmla="*/ 564 h 564"/>
                <a:gd name="T2" fmla="*/ 82 w 563"/>
                <a:gd name="T3" fmla="*/ 482 h 564"/>
                <a:gd name="T4" fmla="*/ 0 w 563"/>
                <a:gd name="T5" fmla="*/ 282 h 564"/>
                <a:gd name="T6" fmla="*/ 281 w 563"/>
                <a:gd name="T7" fmla="*/ 0 h 564"/>
                <a:gd name="T8" fmla="*/ 563 w 563"/>
                <a:gd name="T9" fmla="*/ 282 h 564"/>
                <a:gd name="T10" fmla="*/ 481 w 563"/>
                <a:gd name="T11" fmla="*/ 482 h 564"/>
                <a:gd name="T12" fmla="*/ 281 w 563"/>
                <a:gd name="T13" fmla="*/ 564 h 564"/>
                <a:gd name="T14" fmla="*/ 281 w 563"/>
                <a:gd name="T15" fmla="*/ 136 h 564"/>
                <a:gd name="T16" fmla="*/ 139 w 563"/>
                <a:gd name="T17" fmla="*/ 282 h 564"/>
                <a:gd name="T18" fmla="*/ 281 w 563"/>
                <a:gd name="T19" fmla="*/ 427 h 564"/>
                <a:gd name="T20" fmla="*/ 424 w 563"/>
                <a:gd name="T21" fmla="*/ 282 h 564"/>
                <a:gd name="T22" fmla="*/ 281 w 563"/>
                <a:gd name="T23" fmla="*/ 1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3" h="564">
                  <a:moveTo>
                    <a:pt x="281" y="564"/>
                  </a:moveTo>
                  <a:cubicBezTo>
                    <a:pt x="205" y="564"/>
                    <a:pt x="135" y="535"/>
                    <a:pt x="82" y="482"/>
                  </a:cubicBezTo>
                  <a:cubicBezTo>
                    <a:pt x="29" y="429"/>
                    <a:pt x="0" y="358"/>
                    <a:pt x="0" y="282"/>
                  </a:cubicBezTo>
                  <a:cubicBezTo>
                    <a:pt x="0" y="124"/>
                    <a:pt x="123" y="0"/>
                    <a:pt x="281" y="0"/>
                  </a:cubicBezTo>
                  <a:cubicBezTo>
                    <a:pt x="439" y="0"/>
                    <a:pt x="563" y="124"/>
                    <a:pt x="563" y="282"/>
                  </a:cubicBezTo>
                  <a:cubicBezTo>
                    <a:pt x="563" y="358"/>
                    <a:pt x="534" y="429"/>
                    <a:pt x="481" y="482"/>
                  </a:cubicBezTo>
                  <a:cubicBezTo>
                    <a:pt x="428" y="535"/>
                    <a:pt x="357" y="564"/>
                    <a:pt x="281" y="564"/>
                  </a:cubicBezTo>
                  <a:moveTo>
                    <a:pt x="281" y="136"/>
                  </a:moveTo>
                  <a:cubicBezTo>
                    <a:pt x="199" y="136"/>
                    <a:pt x="139" y="198"/>
                    <a:pt x="139" y="282"/>
                  </a:cubicBezTo>
                  <a:cubicBezTo>
                    <a:pt x="139" y="366"/>
                    <a:pt x="199" y="427"/>
                    <a:pt x="281" y="427"/>
                  </a:cubicBezTo>
                  <a:cubicBezTo>
                    <a:pt x="364" y="427"/>
                    <a:pt x="424" y="366"/>
                    <a:pt x="424" y="282"/>
                  </a:cubicBezTo>
                  <a:cubicBezTo>
                    <a:pt x="424" y="198"/>
                    <a:pt x="364" y="136"/>
                    <a:pt x="281" y="13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2F9875E1-9F4C-7051-5AD6-85385D3506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89" y="144"/>
              <a:ext cx="126" cy="127"/>
            </a:xfrm>
            <a:custGeom>
              <a:avLst/>
              <a:gdLst>
                <a:gd name="T0" fmla="*/ 281 w 563"/>
                <a:gd name="T1" fmla="*/ 564 h 564"/>
                <a:gd name="T2" fmla="*/ 82 w 563"/>
                <a:gd name="T3" fmla="*/ 482 h 564"/>
                <a:gd name="T4" fmla="*/ 0 w 563"/>
                <a:gd name="T5" fmla="*/ 282 h 564"/>
                <a:gd name="T6" fmla="*/ 281 w 563"/>
                <a:gd name="T7" fmla="*/ 0 h 564"/>
                <a:gd name="T8" fmla="*/ 563 w 563"/>
                <a:gd name="T9" fmla="*/ 282 h 564"/>
                <a:gd name="T10" fmla="*/ 481 w 563"/>
                <a:gd name="T11" fmla="*/ 482 h 564"/>
                <a:gd name="T12" fmla="*/ 281 w 563"/>
                <a:gd name="T13" fmla="*/ 564 h 564"/>
                <a:gd name="T14" fmla="*/ 281 w 563"/>
                <a:gd name="T15" fmla="*/ 136 h 564"/>
                <a:gd name="T16" fmla="*/ 138 w 563"/>
                <a:gd name="T17" fmla="*/ 282 h 564"/>
                <a:gd name="T18" fmla="*/ 281 w 563"/>
                <a:gd name="T19" fmla="*/ 427 h 564"/>
                <a:gd name="T20" fmla="*/ 424 w 563"/>
                <a:gd name="T21" fmla="*/ 282 h 564"/>
                <a:gd name="T22" fmla="*/ 281 w 563"/>
                <a:gd name="T23" fmla="*/ 136 h 5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3" h="564">
                  <a:moveTo>
                    <a:pt x="281" y="564"/>
                  </a:moveTo>
                  <a:cubicBezTo>
                    <a:pt x="205" y="564"/>
                    <a:pt x="134" y="535"/>
                    <a:pt x="82" y="482"/>
                  </a:cubicBezTo>
                  <a:cubicBezTo>
                    <a:pt x="29" y="429"/>
                    <a:pt x="0" y="358"/>
                    <a:pt x="0" y="282"/>
                  </a:cubicBezTo>
                  <a:cubicBezTo>
                    <a:pt x="0" y="124"/>
                    <a:pt x="123" y="0"/>
                    <a:pt x="281" y="0"/>
                  </a:cubicBezTo>
                  <a:cubicBezTo>
                    <a:pt x="439" y="0"/>
                    <a:pt x="563" y="124"/>
                    <a:pt x="563" y="282"/>
                  </a:cubicBezTo>
                  <a:cubicBezTo>
                    <a:pt x="563" y="358"/>
                    <a:pt x="534" y="429"/>
                    <a:pt x="481" y="482"/>
                  </a:cubicBezTo>
                  <a:cubicBezTo>
                    <a:pt x="428" y="535"/>
                    <a:pt x="357" y="564"/>
                    <a:pt x="281" y="564"/>
                  </a:cubicBezTo>
                  <a:moveTo>
                    <a:pt x="281" y="136"/>
                  </a:moveTo>
                  <a:cubicBezTo>
                    <a:pt x="198" y="136"/>
                    <a:pt x="138" y="198"/>
                    <a:pt x="138" y="282"/>
                  </a:cubicBezTo>
                  <a:cubicBezTo>
                    <a:pt x="138" y="366"/>
                    <a:pt x="198" y="427"/>
                    <a:pt x="281" y="427"/>
                  </a:cubicBezTo>
                  <a:cubicBezTo>
                    <a:pt x="364" y="427"/>
                    <a:pt x="424" y="366"/>
                    <a:pt x="424" y="282"/>
                  </a:cubicBezTo>
                  <a:cubicBezTo>
                    <a:pt x="424" y="198"/>
                    <a:pt x="364" y="136"/>
                    <a:pt x="281" y="136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767A04A6-FB34-48E3-2C87-42D0DF9F5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05" y="147"/>
              <a:ext cx="92" cy="121"/>
            </a:xfrm>
            <a:custGeom>
              <a:avLst/>
              <a:gdLst>
                <a:gd name="T0" fmla="*/ 62 w 92"/>
                <a:gd name="T1" fmla="*/ 121 h 121"/>
                <a:gd name="T2" fmla="*/ 31 w 92"/>
                <a:gd name="T3" fmla="*/ 121 h 121"/>
                <a:gd name="T4" fmla="*/ 31 w 92"/>
                <a:gd name="T5" fmla="*/ 30 h 121"/>
                <a:gd name="T6" fmla="*/ 0 w 92"/>
                <a:gd name="T7" fmla="*/ 30 h 121"/>
                <a:gd name="T8" fmla="*/ 0 w 92"/>
                <a:gd name="T9" fmla="*/ 0 h 121"/>
                <a:gd name="T10" fmla="*/ 92 w 92"/>
                <a:gd name="T11" fmla="*/ 0 h 121"/>
                <a:gd name="T12" fmla="*/ 92 w 92"/>
                <a:gd name="T13" fmla="*/ 30 h 121"/>
                <a:gd name="T14" fmla="*/ 62 w 92"/>
                <a:gd name="T15" fmla="*/ 30 h 121"/>
                <a:gd name="T16" fmla="*/ 62 w 92"/>
                <a:gd name="T17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2" h="121">
                  <a:moveTo>
                    <a:pt x="62" y="121"/>
                  </a:moveTo>
                  <a:lnTo>
                    <a:pt x="31" y="121"/>
                  </a:lnTo>
                  <a:lnTo>
                    <a:pt x="31" y="30"/>
                  </a:lnTo>
                  <a:lnTo>
                    <a:pt x="0" y="30"/>
                  </a:lnTo>
                  <a:lnTo>
                    <a:pt x="0" y="0"/>
                  </a:lnTo>
                  <a:lnTo>
                    <a:pt x="92" y="0"/>
                  </a:lnTo>
                  <a:lnTo>
                    <a:pt x="92" y="30"/>
                  </a:lnTo>
                  <a:lnTo>
                    <a:pt x="62" y="30"/>
                  </a:lnTo>
                  <a:lnTo>
                    <a:pt x="62" y="12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A9C1ADC9-08DF-7642-1CA0-911FD4368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85"/>
              <a:ext cx="19" cy="23"/>
            </a:xfrm>
            <a:custGeom>
              <a:avLst/>
              <a:gdLst>
                <a:gd name="T0" fmla="*/ 81 w 81"/>
                <a:gd name="T1" fmla="*/ 70 h 101"/>
                <a:gd name="T2" fmla="*/ 42 w 81"/>
                <a:gd name="T3" fmla="*/ 101 h 101"/>
                <a:gd name="T4" fmla="*/ 0 w 81"/>
                <a:gd name="T5" fmla="*/ 78 h 101"/>
                <a:gd name="T6" fmla="*/ 25 w 81"/>
                <a:gd name="T7" fmla="*/ 64 h 101"/>
                <a:gd name="T8" fmla="*/ 42 w 81"/>
                <a:gd name="T9" fmla="*/ 75 h 101"/>
                <a:gd name="T10" fmla="*/ 52 w 81"/>
                <a:gd name="T11" fmla="*/ 69 h 101"/>
                <a:gd name="T12" fmla="*/ 5 w 81"/>
                <a:gd name="T13" fmla="*/ 31 h 101"/>
                <a:gd name="T14" fmla="*/ 42 w 81"/>
                <a:gd name="T15" fmla="*/ 0 h 101"/>
                <a:gd name="T16" fmla="*/ 80 w 81"/>
                <a:gd name="T17" fmla="*/ 20 h 101"/>
                <a:gd name="T18" fmla="*/ 55 w 81"/>
                <a:gd name="T19" fmla="*/ 33 h 101"/>
                <a:gd name="T20" fmla="*/ 42 w 81"/>
                <a:gd name="T21" fmla="*/ 25 h 101"/>
                <a:gd name="T22" fmla="*/ 34 w 81"/>
                <a:gd name="T23" fmla="*/ 30 h 101"/>
                <a:gd name="T24" fmla="*/ 81 w 81"/>
                <a:gd name="T25" fmla="*/ 7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1" h="101">
                  <a:moveTo>
                    <a:pt x="81" y="70"/>
                  </a:moveTo>
                  <a:cubicBezTo>
                    <a:pt x="81" y="92"/>
                    <a:pt x="62" y="101"/>
                    <a:pt x="42" y="101"/>
                  </a:cubicBezTo>
                  <a:cubicBezTo>
                    <a:pt x="22" y="101"/>
                    <a:pt x="8" y="94"/>
                    <a:pt x="0" y="78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8" y="71"/>
                    <a:pt x="33" y="75"/>
                    <a:pt x="42" y="75"/>
                  </a:cubicBezTo>
                  <a:cubicBezTo>
                    <a:pt x="48" y="75"/>
                    <a:pt x="52" y="73"/>
                    <a:pt x="52" y="69"/>
                  </a:cubicBezTo>
                  <a:cubicBezTo>
                    <a:pt x="52" y="59"/>
                    <a:pt x="5" y="64"/>
                    <a:pt x="5" y="31"/>
                  </a:cubicBezTo>
                  <a:cubicBezTo>
                    <a:pt x="5" y="10"/>
                    <a:pt x="22" y="0"/>
                    <a:pt x="42" y="0"/>
                  </a:cubicBezTo>
                  <a:cubicBezTo>
                    <a:pt x="58" y="0"/>
                    <a:pt x="72" y="7"/>
                    <a:pt x="80" y="20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2" y="28"/>
                    <a:pt x="49" y="25"/>
                    <a:pt x="42" y="25"/>
                  </a:cubicBezTo>
                  <a:cubicBezTo>
                    <a:pt x="37" y="25"/>
                    <a:pt x="34" y="27"/>
                    <a:pt x="34" y="30"/>
                  </a:cubicBezTo>
                  <a:cubicBezTo>
                    <a:pt x="34" y="41"/>
                    <a:pt x="81" y="34"/>
                    <a:pt x="81" y="7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D7F8CBB3-F9AD-6C45-CA76-4D521F46D7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3" y="285"/>
              <a:ext cx="23" cy="23"/>
            </a:xfrm>
            <a:custGeom>
              <a:avLst/>
              <a:gdLst>
                <a:gd name="T0" fmla="*/ 104 w 104"/>
                <a:gd name="T1" fmla="*/ 2 h 101"/>
                <a:gd name="T2" fmla="*/ 104 w 104"/>
                <a:gd name="T3" fmla="*/ 98 h 101"/>
                <a:gd name="T4" fmla="*/ 75 w 104"/>
                <a:gd name="T5" fmla="*/ 98 h 101"/>
                <a:gd name="T6" fmla="*/ 75 w 104"/>
                <a:gd name="T7" fmla="*/ 89 h 101"/>
                <a:gd name="T8" fmla="*/ 46 w 104"/>
                <a:gd name="T9" fmla="*/ 101 h 101"/>
                <a:gd name="T10" fmla="*/ 0 w 104"/>
                <a:gd name="T11" fmla="*/ 50 h 101"/>
                <a:gd name="T12" fmla="*/ 46 w 104"/>
                <a:gd name="T13" fmla="*/ 0 h 101"/>
                <a:gd name="T14" fmla="*/ 75 w 104"/>
                <a:gd name="T15" fmla="*/ 11 h 101"/>
                <a:gd name="T16" fmla="*/ 75 w 104"/>
                <a:gd name="T17" fmla="*/ 2 h 101"/>
                <a:gd name="T18" fmla="*/ 104 w 104"/>
                <a:gd name="T19" fmla="*/ 2 h 101"/>
                <a:gd name="T20" fmla="*/ 75 w 104"/>
                <a:gd name="T21" fmla="*/ 50 h 101"/>
                <a:gd name="T22" fmla="*/ 52 w 104"/>
                <a:gd name="T23" fmla="*/ 27 h 101"/>
                <a:gd name="T24" fmla="*/ 29 w 104"/>
                <a:gd name="T25" fmla="*/ 50 h 101"/>
                <a:gd name="T26" fmla="*/ 52 w 104"/>
                <a:gd name="T27" fmla="*/ 74 h 101"/>
                <a:gd name="T28" fmla="*/ 75 w 104"/>
                <a:gd name="T29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4" h="101">
                  <a:moveTo>
                    <a:pt x="104" y="2"/>
                  </a:moveTo>
                  <a:cubicBezTo>
                    <a:pt x="104" y="98"/>
                    <a:pt x="104" y="98"/>
                    <a:pt x="104" y="98"/>
                  </a:cubicBezTo>
                  <a:cubicBezTo>
                    <a:pt x="75" y="98"/>
                    <a:pt x="75" y="98"/>
                    <a:pt x="75" y="98"/>
                  </a:cubicBezTo>
                  <a:cubicBezTo>
                    <a:pt x="75" y="89"/>
                    <a:pt x="75" y="89"/>
                    <a:pt x="75" y="89"/>
                  </a:cubicBezTo>
                  <a:cubicBezTo>
                    <a:pt x="68" y="97"/>
                    <a:pt x="59" y="101"/>
                    <a:pt x="46" y="101"/>
                  </a:cubicBezTo>
                  <a:cubicBezTo>
                    <a:pt x="21" y="101"/>
                    <a:pt x="0" y="79"/>
                    <a:pt x="0" y="50"/>
                  </a:cubicBezTo>
                  <a:cubicBezTo>
                    <a:pt x="0" y="22"/>
                    <a:pt x="21" y="0"/>
                    <a:pt x="46" y="0"/>
                  </a:cubicBezTo>
                  <a:cubicBezTo>
                    <a:pt x="59" y="0"/>
                    <a:pt x="68" y="4"/>
                    <a:pt x="75" y="11"/>
                  </a:cubicBezTo>
                  <a:cubicBezTo>
                    <a:pt x="75" y="2"/>
                    <a:pt x="75" y="2"/>
                    <a:pt x="75" y="2"/>
                  </a:cubicBezTo>
                  <a:lnTo>
                    <a:pt x="104" y="2"/>
                  </a:lnTo>
                  <a:close/>
                  <a:moveTo>
                    <a:pt x="75" y="50"/>
                  </a:moveTo>
                  <a:cubicBezTo>
                    <a:pt x="75" y="36"/>
                    <a:pt x="65" y="27"/>
                    <a:pt x="52" y="27"/>
                  </a:cubicBezTo>
                  <a:cubicBezTo>
                    <a:pt x="39" y="27"/>
                    <a:pt x="29" y="36"/>
                    <a:pt x="29" y="50"/>
                  </a:cubicBezTo>
                  <a:cubicBezTo>
                    <a:pt x="29" y="65"/>
                    <a:pt x="39" y="74"/>
                    <a:pt x="52" y="74"/>
                  </a:cubicBezTo>
                  <a:cubicBezTo>
                    <a:pt x="65" y="74"/>
                    <a:pt x="75" y="65"/>
                    <a:pt x="75" y="5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7" name="Rectangle 11">
              <a:extLst>
                <a:ext uri="{FF2B5EF4-FFF2-40B4-BE49-F238E27FC236}">
                  <a16:creationId xmlns:a16="http://schemas.microsoft.com/office/drawing/2014/main" id="{693BF3EE-EAD4-E7BC-857D-2AF0C02424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1" y="276"/>
              <a:ext cx="6" cy="31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AF857383-349D-E83A-D34D-114248B0B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61" y="285"/>
              <a:ext cx="22" cy="23"/>
            </a:xfrm>
            <a:custGeom>
              <a:avLst/>
              <a:gdLst>
                <a:gd name="T0" fmla="*/ 0 w 102"/>
                <a:gd name="T1" fmla="*/ 50 h 101"/>
                <a:gd name="T2" fmla="*/ 51 w 102"/>
                <a:gd name="T3" fmla="*/ 0 h 101"/>
                <a:gd name="T4" fmla="*/ 102 w 102"/>
                <a:gd name="T5" fmla="*/ 50 h 101"/>
                <a:gd name="T6" fmla="*/ 51 w 102"/>
                <a:gd name="T7" fmla="*/ 101 h 101"/>
                <a:gd name="T8" fmla="*/ 0 w 102"/>
                <a:gd name="T9" fmla="*/ 50 h 101"/>
                <a:gd name="T10" fmla="*/ 73 w 102"/>
                <a:gd name="T11" fmla="*/ 50 h 101"/>
                <a:gd name="T12" fmla="*/ 51 w 102"/>
                <a:gd name="T13" fmla="*/ 28 h 101"/>
                <a:gd name="T14" fmla="*/ 29 w 102"/>
                <a:gd name="T15" fmla="*/ 50 h 101"/>
                <a:gd name="T16" fmla="*/ 51 w 102"/>
                <a:gd name="T17" fmla="*/ 73 h 101"/>
                <a:gd name="T18" fmla="*/ 73 w 102"/>
                <a:gd name="T19" fmla="*/ 5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2" h="101">
                  <a:moveTo>
                    <a:pt x="0" y="50"/>
                  </a:moveTo>
                  <a:cubicBezTo>
                    <a:pt x="0" y="22"/>
                    <a:pt x="22" y="0"/>
                    <a:pt x="51" y="0"/>
                  </a:cubicBezTo>
                  <a:cubicBezTo>
                    <a:pt x="79" y="0"/>
                    <a:pt x="102" y="22"/>
                    <a:pt x="102" y="50"/>
                  </a:cubicBezTo>
                  <a:cubicBezTo>
                    <a:pt x="102" y="79"/>
                    <a:pt x="79" y="101"/>
                    <a:pt x="51" y="101"/>
                  </a:cubicBezTo>
                  <a:cubicBezTo>
                    <a:pt x="22" y="101"/>
                    <a:pt x="0" y="79"/>
                    <a:pt x="0" y="50"/>
                  </a:cubicBezTo>
                  <a:moveTo>
                    <a:pt x="73" y="50"/>
                  </a:moveTo>
                  <a:cubicBezTo>
                    <a:pt x="73" y="37"/>
                    <a:pt x="63" y="28"/>
                    <a:pt x="51" y="28"/>
                  </a:cubicBezTo>
                  <a:cubicBezTo>
                    <a:pt x="38" y="28"/>
                    <a:pt x="29" y="37"/>
                    <a:pt x="29" y="50"/>
                  </a:cubicBezTo>
                  <a:cubicBezTo>
                    <a:pt x="29" y="64"/>
                    <a:pt x="38" y="73"/>
                    <a:pt x="51" y="73"/>
                  </a:cubicBezTo>
                  <a:cubicBezTo>
                    <a:pt x="63" y="73"/>
                    <a:pt x="73" y="64"/>
                    <a:pt x="73" y="50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F057F513-1356-806C-F46C-4CD5C80A6B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7" y="285"/>
              <a:ext cx="21" cy="22"/>
            </a:xfrm>
            <a:custGeom>
              <a:avLst/>
              <a:gdLst>
                <a:gd name="T0" fmla="*/ 92 w 92"/>
                <a:gd name="T1" fmla="*/ 39 h 98"/>
                <a:gd name="T2" fmla="*/ 92 w 92"/>
                <a:gd name="T3" fmla="*/ 98 h 98"/>
                <a:gd name="T4" fmla="*/ 63 w 92"/>
                <a:gd name="T5" fmla="*/ 98 h 98"/>
                <a:gd name="T6" fmla="*/ 63 w 92"/>
                <a:gd name="T7" fmla="*/ 44 h 98"/>
                <a:gd name="T8" fmla="*/ 47 w 92"/>
                <a:gd name="T9" fmla="*/ 26 h 98"/>
                <a:gd name="T10" fmla="*/ 29 w 92"/>
                <a:gd name="T11" fmla="*/ 46 h 98"/>
                <a:gd name="T12" fmla="*/ 29 w 92"/>
                <a:gd name="T13" fmla="*/ 98 h 98"/>
                <a:gd name="T14" fmla="*/ 0 w 92"/>
                <a:gd name="T15" fmla="*/ 98 h 98"/>
                <a:gd name="T16" fmla="*/ 0 w 92"/>
                <a:gd name="T17" fmla="*/ 2 h 98"/>
                <a:gd name="T18" fmla="*/ 29 w 92"/>
                <a:gd name="T19" fmla="*/ 2 h 98"/>
                <a:gd name="T20" fmla="*/ 29 w 92"/>
                <a:gd name="T21" fmla="*/ 11 h 98"/>
                <a:gd name="T22" fmla="*/ 56 w 92"/>
                <a:gd name="T23" fmla="*/ 0 h 98"/>
                <a:gd name="T24" fmla="*/ 92 w 92"/>
                <a:gd name="T25" fmla="*/ 3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2" h="98">
                  <a:moveTo>
                    <a:pt x="92" y="39"/>
                  </a:moveTo>
                  <a:cubicBezTo>
                    <a:pt x="92" y="98"/>
                    <a:pt x="92" y="98"/>
                    <a:pt x="92" y="98"/>
                  </a:cubicBezTo>
                  <a:cubicBezTo>
                    <a:pt x="63" y="98"/>
                    <a:pt x="63" y="98"/>
                    <a:pt x="63" y="98"/>
                  </a:cubicBezTo>
                  <a:cubicBezTo>
                    <a:pt x="63" y="44"/>
                    <a:pt x="63" y="44"/>
                    <a:pt x="63" y="44"/>
                  </a:cubicBezTo>
                  <a:cubicBezTo>
                    <a:pt x="63" y="32"/>
                    <a:pt x="56" y="26"/>
                    <a:pt x="47" y="26"/>
                  </a:cubicBezTo>
                  <a:cubicBezTo>
                    <a:pt x="36" y="26"/>
                    <a:pt x="29" y="32"/>
                    <a:pt x="29" y="46"/>
                  </a:cubicBezTo>
                  <a:cubicBezTo>
                    <a:pt x="29" y="98"/>
                    <a:pt x="29" y="98"/>
                    <a:pt x="29" y="98"/>
                  </a:cubicBezTo>
                  <a:cubicBezTo>
                    <a:pt x="0" y="98"/>
                    <a:pt x="0" y="98"/>
                    <a:pt x="0" y="9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34" y="4"/>
                    <a:pt x="43" y="0"/>
                    <a:pt x="56" y="0"/>
                  </a:cubicBezTo>
                  <a:cubicBezTo>
                    <a:pt x="76" y="0"/>
                    <a:pt x="92" y="13"/>
                    <a:pt x="92" y="39"/>
                  </a:cubicBezTo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  <p:sp>
        <p:nvSpPr>
          <p:cNvPr id="20" name="Shape 1111">
            <a:extLst>
              <a:ext uri="{FF2B5EF4-FFF2-40B4-BE49-F238E27FC236}">
                <a16:creationId xmlns:a16="http://schemas.microsoft.com/office/drawing/2014/main" id="{19DC0A60-1495-21F0-03E5-8C86D9A32F57}"/>
              </a:ext>
            </a:extLst>
          </p:cNvPr>
          <p:cNvSpPr/>
          <p:nvPr/>
        </p:nvSpPr>
        <p:spPr>
          <a:xfrm>
            <a:off x="1783440" y="3030480"/>
            <a:ext cx="1820880" cy="4878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>
                <a:solidFill>
                  <a:srgbClr val="FFFFFF"/>
                </a:solidFill>
                <a:latin typeface="Lato"/>
                <a:ea typeface="Source Sans Pro"/>
              </a:rPr>
              <a:t>Aureliusz Mikos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Lato"/>
                <a:ea typeface="Source Sans Pro"/>
              </a:rPr>
              <a:t>REDAKTOR NACZELNY</a:t>
            </a:r>
            <a:endParaRPr lang="pl-PL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Shape 1113">
            <a:extLst>
              <a:ext uri="{FF2B5EF4-FFF2-40B4-BE49-F238E27FC236}">
                <a16:creationId xmlns:a16="http://schemas.microsoft.com/office/drawing/2014/main" id="{BC824555-4EFD-81DD-4A8E-8FF724F5D2DE}"/>
              </a:ext>
            </a:extLst>
          </p:cNvPr>
          <p:cNvSpPr/>
          <p:nvPr/>
        </p:nvSpPr>
        <p:spPr>
          <a:xfrm>
            <a:off x="5219640" y="3056040"/>
            <a:ext cx="2165040" cy="48780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1" strike="noStrike" spc="-1">
                <a:solidFill>
                  <a:srgbClr val="FFFFFF"/>
                </a:solidFill>
                <a:latin typeface="Lato"/>
                <a:ea typeface="Source Sans Pro"/>
              </a:rPr>
              <a:t>Dariusz Kowalczuk</a:t>
            </a:r>
            <a:endParaRPr lang="pl-PL" sz="20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FFFFFF"/>
                </a:solidFill>
                <a:latin typeface="Lato"/>
                <a:ea typeface="Source Sans Pro"/>
              </a:rPr>
              <a:t>REDAKTOR PROWADZĄCY</a:t>
            </a:r>
            <a:endParaRPr lang="pl-PL" sz="1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Shape 1116">
            <a:extLst>
              <a:ext uri="{FF2B5EF4-FFF2-40B4-BE49-F238E27FC236}">
                <a16:creationId xmlns:a16="http://schemas.microsoft.com/office/drawing/2014/main" id="{7D9CCE31-96D4-5B6B-8767-CD614655E0ED}"/>
              </a:ext>
            </a:extLst>
          </p:cNvPr>
          <p:cNvSpPr/>
          <p:nvPr/>
        </p:nvSpPr>
        <p:spPr>
          <a:xfrm>
            <a:off x="1780560" y="3677040"/>
            <a:ext cx="2159640" cy="6397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050" b="0" strike="noStrike" spc="-1" dirty="0">
                <a:solidFill>
                  <a:srgbClr val="FFFFFF"/>
                </a:solidFill>
                <a:latin typeface="Lato"/>
              </a:rPr>
              <a:t>Wybitny dziennikarz zajmujący się tematyką samochodową. Obowiązki managera mediów od lat łączy </a:t>
            </a:r>
            <a:br>
              <a:rPr sz="1050" dirty="0"/>
            </a:br>
            <a:r>
              <a:rPr lang="pl-PL" sz="1050" b="0" strike="noStrike" spc="-1" dirty="0">
                <a:solidFill>
                  <a:srgbClr val="FFFFFF"/>
                </a:solidFill>
                <a:latin typeface="Lato"/>
              </a:rPr>
              <a:t>z pasją do motoryzacji</a:t>
            </a:r>
            <a:endParaRPr lang="pl-PL" sz="105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Shape 1117">
            <a:extLst>
              <a:ext uri="{FF2B5EF4-FFF2-40B4-BE49-F238E27FC236}">
                <a16:creationId xmlns:a16="http://schemas.microsoft.com/office/drawing/2014/main" id="{AC99FFB2-ED3A-8DCE-A76F-E2FBFD56278E}"/>
              </a:ext>
            </a:extLst>
          </p:cNvPr>
          <p:cNvSpPr/>
          <p:nvPr/>
        </p:nvSpPr>
        <p:spPr>
          <a:xfrm>
            <a:off x="5216400" y="3677040"/>
            <a:ext cx="2159640" cy="63972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050" b="0" strike="noStrike" spc="-1">
                <a:solidFill>
                  <a:srgbClr val="FFFFFF"/>
                </a:solidFill>
                <a:latin typeface="Lato"/>
              </a:rPr>
              <a:t>Erudyta i pasjonat, dziennikarz</a:t>
            </a:r>
            <a:br>
              <a:rPr sz="1050"/>
            </a:br>
            <a:r>
              <a:rPr lang="pl-PL" sz="1050" b="0" strike="noStrike" spc="-1">
                <a:solidFill>
                  <a:srgbClr val="FFFFFF"/>
                </a:solidFill>
                <a:latin typeface="Lato"/>
              </a:rPr>
              <a:t>i redaktor.</a:t>
            </a:r>
            <a:br>
              <a:rPr sz="1050"/>
            </a:br>
            <a:r>
              <a:rPr lang="pl-PL" sz="1050" b="0" strike="noStrike" spc="-1">
                <a:solidFill>
                  <a:srgbClr val="FFFFFF"/>
                </a:solidFill>
                <a:latin typeface="Lato"/>
              </a:rPr>
              <a:t>Od ponad dwudziestu lat związany </a:t>
            </a:r>
            <a:br>
              <a:rPr sz="1050"/>
            </a:br>
            <a:r>
              <a:rPr lang="pl-PL" sz="1050" b="0" strike="noStrike" spc="-1">
                <a:solidFill>
                  <a:srgbClr val="FFFFFF"/>
                </a:solidFill>
                <a:latin typeface="Lato"/>
              </a:rPr>
              <a:t>z prasą motoryzacyjną</a:t>
            </a:r>
            <a:endParaRPr lang="pl-PL" sz="10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Image.png">
            <a:extLst>
              <a:ext uri="{FF2B5EF4-FFF2-40B4-BE49-F238E27FC236}">
                <a16:creationId xmlns:a16="http://schemas.microsoft.com/office/drawing/2014/main" id="{FAF11571-9D08-926F-76A0-61075583E4E7}"/>
              </a:ext>
            </a:extLst>
          </p:cNvPr>
          <p:cNvSpPr/>
          <p:nvPr/>
        </p:nvSpPr>
        <p:spPr>
          <a:xfrm>
            <a:off x="5651640" y="1582560"/>
            <a:ext cx="1259640" cy="1259640"/>
          </a:xfrm>
          <a:custGeom>
            <a:avLst/>
            <a:gdLst>
              <a:gd name="textAreaLeft" fmla="*/ 0 w 1259640"/>
              <a:gd name="textAreaRight" fmla="*/ 1260000 w 1259640"/>
              <a:gd name="textAreaTop" fmla="*/ 0 h 1259640"/>
              <a:gd name="textAreaBottom" fmla="*/ 1260000 h 125964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Symbol zastępczy obrazu 5">
            <a:extLst>
              <a:ext uri="{FF2B5EF4-FFF2-40B4-BE49-F238E27FC236}">
                <a16:creationId xmlns:a16="http://schemas.microsoft.com/office/drawing/2014/main" id="{CE0F8F73-ABDF-1CC4-0B59-03995114FC3E}"/>
              </a:ext>
            </a:extLst>
          </p:cNvPr>
          <p:cNvSpPr/>
          <p:nvPr/>
        </p:nvSpPr>
        <p:spPr>
          <a:xfrm>
            <a:off x="2071800" y="1555200"/>
            <a:ext cx="1258560" cy="1259640"/>
          </a:xfrm>
          <a:prstGeom prst="ellipse">
            <a:avLst/>
          </a:prstGeom>
          <a:blipFill rotWithShape="0">
            <a:blip r:embed="rId3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8566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493243-C7D2-DE12-1372-934C91BF7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ymbol zastępczy obrazu 10">
            <a:extLst>
              <a:ext uri="{FF2B5EF4-FFF2-40B4-BE49-F238E27FC236}">
                <a16:creationId xmlns:a16="http://schemas.microsoft.com/office/drawing/2014/main" id="{E3A3D127-6F4B-0B82-4C0E-F6BAB3C08D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779" r="-7779"/>
          <a:stretch/>
        </p:blipFill>
        <p:spPr>
          <a:xfrm>
            <a:off x="4788024" y="1079951"/>
            <a:ext cx="4164010" cy="3455420"/>
          </a:xfr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12D79AB5-F60C-36CD-A1CB-6B9F288D41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7875659" y="228940"/>
            <a:ext cx="720117" cy="260604"/>
          </a:xfrm>
          <a:prstGeom prst="rect">
            <a:avLst/>
          </a:prstGeo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11E0E7A5-46AB-FBF1-0E0D-209090AB663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>
                <a:solidFill>
                  <a:schemeClr val="tx1"/>
                </a:solidFill>
              </a:rPr>
              <a:t>Dane wydawnicze</a:t>
            </a:r>
          </a:p>
        </p:txBody>
      </p:sp>
      <p:graphicFrame>
        <p:nvGraphicFramePr>
          <p:cNvPr id="7" name="Table 1600">
            <a:extLst>
              <a:ext uri="{FF2B5EF4-FFF2-40B4-BE49-F238E27FC236}">
                <a16:creationId xmlns:a16="http://schemas.microsoft.com/office/drawing/2014/main" id="{ED860129-DFBF-63B6-D071-97AD7AFDDE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225399"/>
              </p:ext>
            </p:extLst>
          </p:nvPr>
        </p:nvGraphicFramePr>
        <p:xfrm>
          <a:off x="549360" y="1334636"/>
          <a:ext cx="2798280" cy="3212760"/>
        </p:xfrm>
        <a:graphic>
          <a:graphicData uri="http://schemas.openxmlformats.org/drawingml/2006/table">
            <a:tbl>
              <a:tblPr/>
              <a:tblGrid>
                <a:gridCol w="1509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94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900" b="0" strike="noStrike" spc="-1" dirty="0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DANE WYDAWNICZE</a:t>
                      </a:r>
                      <a:endParaRPr lang="pl-PL" sz="900" b="0" strike="noStrike" spc="-1" dirty="0">
                        <a:solidFill>
                          <a:srgbClr val="FFFFFF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sz="1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800" b="1" strike="noStrike" spc="-1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Na rynku</a:t>
                      </a:r>
                      <a:endParaRPr lang="pl-PL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900" b="1" strike="noStrike" spc="-1" dirty="0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26 czerwca</a:t>
                      </a:r>
                      <a:endParaRPr lang="pl-PL" sz="9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800" b="1" strike="noStrike" spc="-1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Nakład</a:t>
                      </a:r>
                      <a:endParaRPr lang="pl-PL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800" b="0" strike="noStrike" spc="-1" dirty="0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 </a:t>
                      </a:r>
                      <a:r>
                        <a:rPr lang="pl-PL" sz="800" b="0" strike="noStrike" spc="-1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9 200  </a:t>
                      </a:r>
                      <a:r>
                        <a:rPr lang="pl-PL" sz="800" b="0" strike="noStrike" spc="-1" dirty="0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egz.</a:t>
                      </a:r>
                      <a:endParaRPr lang="pl-PL" sz="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800" b="1" strike="noStrike" spc="-1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Format</a:t>
                      </a:r>
                      <a:endParaRPr lang="pl-PL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800" b="0" strike="noStrike" spc="-1" dirty="0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205 x 275 mm</a:t>
                      </a:r>
                      <a:endParaRPr lang="pl-PL" sz="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800" b="1" strike="noStrike" spc="-1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Objętość</a:t>
                      </a:r>
                      <a:endParaRPr lang="pl-PL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l-PL" sz="800" b="0" strike="noStrike" spc="-1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84 strony</a:t>
                      </a:r>
                      <a:endParaRPr lang="pl-PL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l-PL" sz="800" b="1" strike="noStrike" spc="-1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Papier</a:t>
                      </a:r>
                      <a:endParaRPr lang="pl-PL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l-PL" sz="800" b="0" strike="noStrike" spc="-1" dirty="0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Okładka Kreda </a:t>
                      </a:r>
                      <a:r>
                        <a:rPr lang="pl-PL" sz="800" b="0" strike="noStrike" spc="-1" dirty="0" err="1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Pantone</a:t>
                      </a:r>
                      <a:r>
                        <a:rPr lang="pl-PL" sz="800" b="0" strike="noStrike" spc="-1" dirty="0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  180 g/</a:t>
                      </a:r>
                      <a:endParaRPr lang="pl-PL" sz="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l-PL" sz="800" b="0" strike="noStrike" spc="-1" dirty="0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środki 80 g</a:t>
                      </a:r>
                      <a:endParaRPr lang="pl-PL" sz="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l-PL" sz="800" b="1" strike="noStrike" spc="-1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Dystrybucja</a:t>
                      </a:r>
                      <a:endParaRPr lang="pl-PL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800" b="0" strike="noStrike" spc="-1" dirty="0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salony Empik, </a:t>
                      </a:r>
                      <a:br>
                        <a:rPr sz="800" dirty="0"/>
                      </a:br>
                      <a:r>
                        <a:rPr lang="pl-PL" sz="800" b="0" strike="noStrike" spc="-1" dirty="0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salony prasowe </a:t>
                      </a:r>
                      <a:r>
                        <a:rPr lang="pl-PL" sz="800" b="0" strike="noStrike" spc="-1" dirty="0" err="1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Inmedio</a:t>
                      </a:r>
                      <a:r>
                        <a:rPr lang="pl-PL" sz="800" b="0" strike="noStrike" spc="-1" dirty="0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, sieci handlowe,</a:t>
                      </a:r>
                      <a:br>
                        <a:rPr sz="800" dirty="0"/>
                      </a:br>
                      <a:r>
                        <a:rPr lang="pl-PL" sz="800" b="0" strike="noStrike" spc="-1" dirty="0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stacje paliw ORLEN</a:t>
                      </a:r>
                      <a:endParaRPr lang="pl-PL" sz="800" b="0" strike="noStrike" spc="-1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0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l-PL" sz="800" b="1" strike="noStrike" spc="-1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Cena za egzemplarz </a:t>
                      </a:r>
                      <a:endParaRPr lang="pl-PL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800" b="0" strike="noStrike" spc="-1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19,90 zł</a:t>
                      </a:r>
                      <a:endParaRPr lang="pl-PL" sz="8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2080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l-PL" sz="800" b="1" strike="noStrike" spc="-1" dirty="0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Zamówienia </a:t>
                      </a: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pl-PL" sz="800" b="0" strike="noStrike" spc="-1" dirty="0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29.05.2025 r</a:t>
                      </a: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6526276"/>
                  </a:ext>
                </a:extLst>
              </a:tr>
              <a:tr h="262080"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  <a:tabLst>
                          <a:tab pos="0" algn="l"/>
                        </a:tabLst>
                      </a:pPr>
                      <a:r>
                        <a:rPr lang="pl-PL" sz="800" b="1" strike="noStrike" spc="-1" dirty="0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Gotowe materiały</a:t>
                      </a: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>
                        <a:lnSpc>
                          <a:spcPct val="100000"/>
                        </a:lnSpc>
                        <a:buNone/>
                      </a:pPr>
                      <a:r>
                        <a:rPr lang="pl-PL" sz="800" b="0" strike="noStrike" spc="-1" dirty="0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5.06.2025 r.</a:t>
                      </a: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1886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01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1ACBB4A-AB07-5F38-4111-352BE63572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tabLst>
                <a:tab pos="1887538" algn="l"/>
              </a:tabLst>
            </a:pPr>
            <a:r>
              <a:rPr lang="pl-PL" dirty="0">
                <a:solidFill>
                  <a:schemeClr val="tx1"/>
                </a:solidFill>
              </a:rPr>
              <a:t>Cennik</a:t>
            </a:r>
          </a:p>
        </p:txBody>
      </p:sp>
      <p:sp>
        <p:nvSpPr>
          <p:cNvPr id="10" name="Shape 637">
            <a:extLst>
              <a:ext uri="{FF2B5EF4-FFF2-40B4-BE49-F238E27FC236}">
                <a16:creationId xmlns:a16="http://schemas.microsoft.com/office/drawing/2014/main" id="{73CE6618-028C-7FA7-AEB9-0B4CDEA75F67}"/>
              </a:ext>
            </a:extLst>
          </p:cNvPr>
          <p:cNvSpPr/>
          <p:nvPr/>
        </p:nvSpPr>
        <p:spPr>
          <a:xfrm>
            <a:off x="531000" y="1599480"/>
            <a:ext cx="5150520" cy="3560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pl-PL" sz="1800" b="0" strike="noStrike" spc="-1" dirty="0">
                <a:solidFill>
                  <a:srgbClr val="000000"/>
                </a:solidFill>
                <a:latin typeface="Lato"/>
              </a:rPr>
              <a:t>STREFA ELASTYCZNYCH ROZWIĄZAŃ</a:t>
            </a:r>
            <a:endParaRPr lang="pl-PL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11" name="Table 1600">
            <a:extLst>
              <a:ext uri="{FF2B5EF4-FFF2-40B4-BE49-F238E27FC236}">
                <a16:creationId xmlns:a16="http://schemas.microsoft.com/office/drawing/2014/main" id="{1090D94D-F4FC-4AD5-B1EE-0B31E73911CC}"/>
              </a:ext>
            </a:extLst>
          </p:cNvPr>
          <p:cNvGraphicFramePr/>
          <p:nvPr/>
        </p:nvGraphicFramePr>
        <p:xfrm>
          <a:off x="539640" y="2196000"/>
          <a:ext cx="6120000" cy="1389600"/>
        </p:xfrm>
        <a:graphic>
          <a:graphicData uri="http://schemas.openxmlformats.org/drawingml/2006/table">
            <a:tbl>
              <a:tblPr/>
              <a:tblGrid>
                <a:gridCol w="417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000" b="0" strike="noStrike" spc="-1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FORMAT (WYMIARY)</a:t>
                      </a:r>
                      <a:endParaRPr lang="pl-PL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243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l-PL" sz="1000" b="0" strike="noStrike" spc="-1">
                          <a:solidFill>
                            <a:srgbClr val="FFFFFF"/>
                          </a:solidFill>
                          <a:latin typeface="Lato"/>
                          <a:ea typeface="Open Sans"/>
                        </a:rPr>
                        <a:t>CENA</a:t>
                      </a:r>
                      <a:endParaRPr lang="pl-PL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E243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000" b="0" strike="noStrike" spc="-1">
                          <a:solidFill>
                            <a:srgbClr val="0D0D0D"/>
                          </a:solidFill>
                          <a:latin typeface="Lato"/>
                          <a:ea typeface="Open Sans"/>
                        </a:rPr>
                        <a:t>Cała strona (205x275 mm +5 mm spad)</a:t>
                      </a:r>
                      <a:endParaRPr lang="pl-PL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l-PL" sz="1000" b="0" strike="noStrike" spc="-1">
                          <a:solidFill>
                            <a:srgbClr val="0D0D0D"/>
                          </a:solidFill>
                          <a:latin typeface="Lato"/>
                          <a:ea typeface="Open Sans"/>
                        </a:rPr>
                        <a:t>95 000 zł</a:t>
                      </a:r>
                      <a:endParaRPr lang="pl-PL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l-PL" sz="1000" b="0" strike="noStrike" spc="-1">
                          <a:solidFill>
                            <a:srgbClr val="0D0D0D"/>
                          </a:solidFill>
                          <a:latin typeface="Lato"/>
                          <a:ea typeface="Open Sans"/>
                        </a:rPr>
                        <a:t>II okładka (205x275 mm +5 mm spad)</a:t>
                      </a:r>
                      <a:endParaRPr lang="pl-PL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l-PL" sz="1000" b="0" strike="noStrike" spc="-1">
                          <a:solidFill>
                            <a:srgbClr val="0D0D0D"/>
                          </a:solidFill>
                          <a:latin typeface="Lato"/>
                          <a:ea typeface="Open Sans"/>
                        </a:rPr>
                        <a:t>128 000 zł</a:t>
                      </a:r>
                      <a:endParaRPr lang="pl-PL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l-PL" sz="1000" b="0" strike="noStrike" spc="-1">
                          <a:solidFill>
                            <a:srgbClr val="0D0D0D"/>
                          </a:solidFill>
                          <a:latin typeface="Lato"/>
                          <a:ea typeface="Open Sans"/>
                        </a:rPr>
                        <a:t>III okładka (205x275 mm +5 mm spad)</a:t>
                      </a:r>
                      <a:endParaRPr lang="pl-PL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l-PL" sz="1000" b="0" strike="noStrike" spc="-1">
                          <a:solidFill>
                            <a:srgbClr val="0D0D0D"/>
                          </a:solidFill>
                          <a:latin typeface="Lato"/>
                          <a:ea typeface="Open Sans"/>
                        </a:rPr>
                        <a:t>109 000 zł</a:t>
                      </a:r>
                      <a:endParaRPr lang="pl-PL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9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pl-PL" sz="1000" b="0" strike="noStrike" spc="-1">
                          <a:solidFill>
                            <a:srgbClr val="0D0D0D"/>
                          </a:solidFill>
                          <a:latin typeface="Lato"/>
                          <a:ea typeface="Open Sans"/>
                        </a:rPr>
                        <a:t>IV okładka (205x275 mm +5 mm spad)</a:t>
                      </a:r>
                      <a:endParaRPr lang="pl-PL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l-PL" sz="1000" b="0" strike="noStrike" spc="-1">
                          <a:solidFill>
                            <a:srgbClr val="0D0D0D"/>
                          </a:solidFill>
                          <a:latin typeface="Lato"/>
                          <a:ea typeface="Open Sans"/>
                        </a:rPr>
                        <a:t>147 000 zł</a:t>
                      </a:r>
                      <a:endParaRPr lang="pl-PL" sz="1000" b="0" strike="noStrike" spc="-1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144000" marR="144000" anchor="ctr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" name="Shape 779">
            <a:extLst>
              <a:ext uri="{FF2B5EF4-FFF2-40B4-BE49-F238E27FC236}">
                <a16:creationId xmlns:a16="http://schemas.microsoft.com/office/drawing/2014/main" id="{E2061A12-5DF0-BD45-CD62-DC2BD0070E2C}"/>
              </a:ext>
            </a:extLst>
          </p:cNvPr>
          <p:cNvSpPr/>
          <p:nvPr/>
        </p:nvSpPr>
        <p:spPr>
          <a:xfrm>
            <a:off x="512280" y="4647240"/>
            <a:ext cx="2979360" cy="276840"/>
          </a:xfrm>
          <a:prstGeom prst="rect">
            <a:avLst/>
          </a:prstGeom>
          <a:noFill/>
          <a:ln w="127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spAutoFit/>
          </a:bodyPr>
          <a:lstStyle/>
          <a:p>
            <a:pPr>
              <a:lnSpc>
                <a:spcPct val="130000"/>
              </a:lnSpc>
            </a:pPr>
            <a:r>
              <a:rPr lang="pl-PL" sz="700" b="1" strike="noStrike" spc="-1">
                <a:solidFill>
                  <a:srgbClr val="808080"/>
                </a:solidFill>
                <a:latin typeface="Lato"/>
              </a:rPr>
              <a:t>Dopłata za wybór miejsca 25%</a:t>
            </a:r>
            <a:endParaRPr lang="pl-PL" sz="700" b="0" strike="noStrike" spc="-1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30000"/>
              </a:lnSpc>
            </a:pPr>
            <a:r>
              <a:rPr lang="pl-PL" sz="700" b="0" strike="noStrike" spc="-1">
                <a:solidFill>
                  <a:srgbClr val="000000"/>
                </a:solidFill>
                <a:latin typeface="Lato"/>
              </a:rPr>
              <a:t>Ceny netto w PLN, należy doliczyć 23% podatku VAT</a:t>
            </a:r>
            <a:endParaRPr lang="pl-PL" sz="700" b="0" strike="noStrike" spc="-1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E7B046BD-DB47-508D-5E72-35B599FFEE2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875659" y="228940"/>
            <a:ext cx="720117" cy="2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11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Motyw pakietu Office">
  <a:themeElements>
    <a:clrScheme name="Niestandardowy 16">
      <a:dk1>
        <a:srgbClr val="000000"/>
      </a:dk1>
      <a:lt1>
        <a:srgbClr val="FFFFFF"/>
      </a:lt1>
      <a:dk2>
        <a:srgbClr val="7112FF"/>
      </a:dk2>
      <a:lt2>
        <a:srgbClr val="FFFF00"/>
      </a:lt2>
      <a:accent1>
        <a:srgbClr val="7112FF"/>
      </a:accent1>
      <a:accent2>
        <a:srgbClr val="A970FE"/>
      </a:accent2>
      <a:accent3>
        <a:srgbClr val="C6A0FF"/>
      </a:accent3>
      <a:accent4>
        <a:srgbClr val="E2CFFF"/>
      </a:accent4>
      <a:accent5>
        <a:srgbClr val="A5A5A5"/>
      </a:accent5>
      <a:accent6>
        <a:srgbClr val="000000"/>
      </a:accent6>
      <a:hlink>
        <a:srgbClr val="66FF99"/>
      </a:hlink>
      <a:folHlink>
        <a:srgbClr val="66FF99"/>
      </a:folHlink>
    </a:clrScheme>
    <a:fontScheme name="Niestandardowy 17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Szkło dymn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9B9C97"/>
          </a:solidFill>
        </a:ln>
      </a:spPr>
      <a:bodyPr rtlCol="0" anchor="ctr"/>
      <a:lstStyle>
        <a:defPPr algn="ctr">
          <a:defRPr sz="1400" dirty="0" err="1" smtClean="0"/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1483</TotalTime>
  <Words>610</Words>
  <Application>Microsoft Office PowerPoint</Application>
  <PresentationFormat>Pokaz na ekranie (16:9)</PresentationFormat>
  <Paragraphs>77</Paragraphs>
  <Slides>10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Arial</vt:lpstr>
      <vt:lpstr>Lato Black</vt:lpstr>
      <vt:lpstr>Times New Roman</vt:lpstr>
      <vt:lpstr>Lato</vt:lpstr>
      <vt:lpstr>Calibri</vt:lpstr>
      <vt:lpstr>Aptos</vt:lpstr>
      <vt:lpstr>1_Motyw pakietu Office</vt:lpstr>
      <vt:lpstr>Motoryzacja to szczególna dziedzina.  Fascynuje zarówno znawców branży, jak i tych, którzy interesują się nią sporadycznie. Tu każdy znajdzie coś ciekawego dla siebie.</vt:lpstr>
      <vt:lpstr>MotoSalon</vt:lpstr>
      <vt:lpstr>MotoSalon</vt:lpstr>
      <vt:lpstr>Rozbudowane sekcje redakcyjne</vt:lpstr>
      <vt:lpstr>Rozbudowane sekcje redakcyjne</vt:lpstr>
      <vt:lpstr>Rozbudowane sekcje redakcyjne</vt:lpstr>
      <vt:lpstr>Osobowości redakcji</vt:lpstr>
      <vt:lpstr>Dane wydawnicze</vt:lpstr>
      <vt:lpstr>Cennik</vt:lpstr>
      <vt:lpstr>Zapraszamy do kontaktu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Ewa Jabłońska</dc:creator>
  <cp:lastModifiedBy>Wojciech Hasiura</cp:lastModifiedBy>
  <cp:revision>118</cp:revision>
  <dcterms:created xsi:type="dcterms:W3CDTF">2019-04-12T10:06:51Z</dcterms:created>
  <dcterms:modified xsi:type="dcterms:W3CDTF">2025-05-21T11:00:27Z</dcterms:modified>
</cp:coreProperties>
</file>